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95" r:id="rId2"/>
  </p:sldMasterIdLst>
  <p:notesMasterIdLst>
    <p:notesMasterId r:id="rId16"/>
  </p:notesMasterIdLst>
  <p:sldIdLst>
    <p:sldId id="256" r:id="rId3"/>
    <p:sldId id="1208" r:id="rId4"/>
    <p:sldId id="1209" r:id="rId5"/>
    <p:sldId id="1274" r:id="rId6"/>
    <p:sldId id="1275" r:id="rId7"/>
    <p:sldId id="1271" r:id="rId8"/>
    <p:sldId id="1272" r:id="rId9"/>
    <p:sldId id="1276" r:id="rId10"/>
    <p:sldId id="1210" r:id="rId11"/>
    <p:sldId id="1278" r:id="rId12"/>
    <p:sldId id="1280" r:id="rId13"/>
    <p:sldId id="1279" r:id="rId14"/>
    <p:sldId id="1258" r:id="rId1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DCD9"/>
    <a:srgbClr val="5C7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/>
    <p:restoredTop sz="82374" autoAdjust="0"/>
  </p:normalViewPr>
  <p:slideViewPr>
    <p:cSldViewPr snapToGrid="0">
      <p:cViewPr varScale="1">
        <p:scale>
          <a:sx n="57" d="100"/>
          <a:sy n="57" d="100"/>
        </p:scale>
        <p:origin x="1618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2A209-8A06-F94F-9130-7D89163CD83B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10EFE-AE95-314E-A473-B0569D003C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2005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10EFE-AE95-314E-A473-B0569D003C7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36083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FCD1EA-0D5A-7B4C-8977-A5C95B3D729F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80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FCD1EA-0D5A-7B4C-8977-A5C95B3D729F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5444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E01A0-3296-FD4F-AE7A-F25B4EAD3879}" type="slidenum">
              <a:rPr kumimoji="0" lang="x-non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9995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10EFE-AE95-314E-A473-B0569D003C76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0238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E01A0-3296-FD4F-AE7A-F25B4EAD3879}" type="slidenum">
              <a:rPr kumimoji="0" lang="x-non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503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E01A0-3296-FD4F-AE7A-F25B4EAD3879}" type="slidenum">
              <a:rPr kumimoji="0" lang="x-non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849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FCD1EA-0D5A-7B4C-8977-A5C95B3D729F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684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FCD1EA-0D5A-7B4C-8977-A5C95B3D729F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642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82DE3-AC19-CADF-7EB9-848E06CF5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B64B82-1A42-C087-A88F-4F633049C8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0" y="700088"/>
            <a:ext cx="6224588" cy="35020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582DDB-4A16-F1DA-133B-8FCF24C8D6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1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A4468-8E38-7EA7-1389-972769024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1A0-3296-FD4F-AE7A-F25B4EAD3879}" type="slidenum">
              <a:rPr lang="x-none" smtClean="0"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6718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045C8-25C9-A388-D404-18A4288C9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201C59-57A8-AB7D-C2D5-C0D9DD0B86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0" y="700088"/>
            <a:ext cx="6224588" cy="35020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D4AFF1-74CB-1567-F099-4C19595524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1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7D6DA-A1FA-C1EA-33CF-0DF808DF0B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1A0-3296-FD4F-AE7A-F25B4EAD3879}" type="slidenum">
              <a:rPr lang="x-none" smtClean="0"/>
              <a:t>7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4455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E01A0-3296-FD4F-AE7A-F25B4EAD3879}" type="slidenum">
              <a:rPr kumimoji="0" lang="x-non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149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E01A0-3296-FD4F-AE7A-F25B4EAD3879}" type="slidenum">
              <a:rPr kumimoji="0" lang="x-non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4105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>
            <a:extLst>
              <a:ext uri="{FF2B5EF4-FFF2-40B4-BE49-F238E27FC236}">
                <a16:creationId xmlns:a16="http://schemas.microsoft.com/office/drawing/2014/main" id="{91E7E5B6-82C3-6EB0-95F3-8868BF9B2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0064"/>
            <a:ext cx="9144000" cy="2421238"/>
          </a:xfrm>
        </p:spPr>
        <p:txBody>
          <a:bodyPr anchor="b"/>
          <a:lstStyle>
            <a:lvl1pPr algn="ctr">
              <a:defRPr sz="6000" b="1" i="0">
                <a:solidFill>
                  <a:schemeClr val="accent3">
                    <a:lumMod val="40000"/>
                    <a:lumOff val="60000"/>
                  </a:schemeClr>
                </a:solidFill>
                <a:latin typeface="Aptos Narrow" panose="020B0004020202020204" pitchFamily="34" charset="0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8" name="Alcím 2">
            <a:extLst>
              <a:ext uri="{FF2B5EF4-FFF2-40B4-BE49-F238E27FC236}">
                <a16:creationId xmlns:a16="http://schemas.microsoft.com/office/drawing/2014/main" id="{1E5D2DAE-2BD0-12D9-A88B-E18F064DFC0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51302"/>
            <a:ext cx="9144000" cy="1013254"/>
          </a:xfrm>
        </p:spPr>
        <p:txBody>
          <a:bodyPr/>
          <a:lstStyle>
            <a:lvl1pPr marL="0" indent="0" algn="ctr">
              <a:buNone/>
              <a:defRPr sz="2400" b="0" i="0" cap="all" baseline="0">
                <a:solidFill>
                  <a:schemeClr val="accent3">
                    <a:lumMod val="40000"/>
                    <a:lumOff val="60000"/>
                  </a:schemeClr>
                </a:solidFill>
                <a:latin typeface="Aptos Light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5" name="Ábra 4">
            <a:extLst>
              <a:ext uri="{FF2B5EF4-FFF2-40B4-BE49-F238E27FC236}">
                <a16:creationId xmlns:a16="http://schemas.microsoft.com/office/drawing/2014/main" id="{6A0014FF-83FE-FC0C-2023-C5A3FD0079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46700" y="912745"/>
            <a:ext cx="14986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02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Title 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5;p16">
            <a:extLst>
              <a:ext uri="{FF2B5EF4-FFF2-40B4-BE49-F238E27FC236}">
                <a16:creationId xmlns:a16="http://schemas.microsoft.com/office/drawing/2014/main" id="{1269BFDB-59EF-8C9B-172D-68966DFB1A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5200" y="736599"/>
            <a:ext cx="10261600" cy="8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>
                <a:solidFill>
                  <a:schemeClr val="tx2"/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951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>
  <p:cSld name="Main poi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965200" y="1657681"/>
            <a:ext cx="10261600" cy="354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i="0">
                <a:solidFill>
                  <a:schemeClr val="tx2"/>
                </a:solidFill>
                <a:latin typeface="Aptos Narrow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548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>
  <p:cSld name="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6"/>
          <p:cNvSpPr txBox="1">
            <a:spLocks noGrp="1"/>
          </p:cNvSpPr>
          <p:nvPr>
            <p:ph type="title"/>
          </p:nvPr>
        </p:nvSpPr>
        <p:spPr>
          <a:xfrm>
            <a:off x="965201" y="5125536"/>
            <a:ext cx="10261599" cy="995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400" b="1" i="0">
                <a:solidFill>
                  <a:schemeClr val="tx2"/>
                </a:solidFill>
                <a:latin typeface="Aptos Narrow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4109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>
  <p:cSld name="Big 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7"/>
          <p:cNvSpPr txBox="1">
            <a:spLocks noGrp="1"/>
          </p:cNvSpPr>
          <p:nvPr>
            <p:ph type="title"/>
          </p:nvPr>
        </p:nvSpPr>
        <p:spPr>
          <a:xfrm>
            <a:off x="965200" y="2057940"/>
            <a:ext cx="10261600" cy="17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ebas Neue"/>
              <a:buNone/>
              <a:defRPr sz="5400" b="0" i="0">
                <a:solidFill>
                  <a:schemeClr val="tx2"/>
                </a:solidFill>
                <a:latin typeface="Aptos Light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7"/>
          <p:cNvSpPr txBox="1">
            <a:spLocks noGrp="1"/>
          </p:cNvSpPr>
          <p:nvPr>
            <p:ph type="body" idx="1"/>
          </p:nvPr>
        </p:nvSpPr>
        <p:spPr>
          <a:xfrm>
            <a:off x="965200" y="3800813"/>
            <a:ext cx="10261600" cy="660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 b="0" i="0">
                <a:latin typeface="Aptos Narrow" panose="020B00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400"/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2440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DD94-71A3-534E-1AA0-38CF43532B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40726" y="2202874"/>
            <a:ext cx="5556737" cy="1226127"/>
          </a:xfrm>
        </p:spPr>
        <p:txBody>
          <a:bodyPr anchor="b">
            <a:noAutofit/>
          </a:bodyPr>
          <a:lstStyle>
            <a:lvl1pPr algn="ctr">
              <a:defRPr sz="3600" b="1" i="0">
                <a:solidFill>
                  <a:schemeClr val="bg1"/>
                </a:solidFill>
                <a:latin typeface="Arial Narrow" panose="020B0604020202020204" pitchFamily="34" charset="0"/>
                <a:ea typeface="Helvetica Neue Condensed Black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hu-HU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09E39-0EF2-59B9-D292-91D2A7E435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78471" y="3896660"/>
            <a:ext cx="5316415" cy="536009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hu-HU" noProof="0" dirty="0"/>
              <a:t>CLICK TO EDIT MASTER SUBTITLE STYLE</a:t>
            </a:r>
          </a:p>
        </p:txBody>
      </p:sp>
      <p:pic>
        <p:nvPicPr>
          <p:cNvPr id="4" name="Kép 3" descr="A képen szöveg, Betűtípus, poszter, embléma látható&#10;&#10;Automatikusan generált leírás">
            <a:extLst>
              <a:ext uri="{FF2B5EF4-FFF2-40B4-BE49-F238E27FC236}">
                <a16:creationId xmlns:a16="http://schemas.microsoft.com/office/drawing/2014/main" id="{83621AA7-5D17-A423-5952-DEAFE495DD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67173" y="5020695"/>
            <a:ext cx="1139009" cy="1030532"/>
          </a:xfrm>
          <a:prstGeom prst="rect">
            <a:avLst/>
          </a:prstGeom>
        </p:spPr>
      </p:pic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A22D7CC-4CC6-078D-ECE3-92F8FDD4BAB6}"/>
              </a:ext>
            </a:extLst>
          </p:cNvPr>
          <p:cNvCxnSpPr>
            <a:cxnSpLocks/>
          </p:cNvCxnSpPr>
          <p:nvPr userDrawn="1"/>
        </p:nvCxnSpPr>
        <p:spPr>
          <a:xfrm>
            <a:off x="3440726" y="3654911"/>
            <a:ext cx="5556737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461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DD94-71A3-534E-1AA0-38CF43532B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40726" y="2202874"/>
            <a:ext cx="5556737" cy="1226127"/>
          </a:xfrm>
        </p:spPr>
        <p:txBody>
          <a:bodyPr anchor="b">
            <a:noAutofit/>
          </a:bodyPr>
          <a:lstStyle>
            <a:lvl1pPr algn="ctr">
              <a:defRPr sz="3600" b="1" i="0">
                <a:solidFill>
                  <a:srgbClr val="E1DDDA"/>
                </a:solidFill>
                <a:latin typeface="Arial Narrow" panose="020B0604020202020204" pitchFamily="34" charset="0"/>
                <a:ea typeface="Helvetica Neue Condensed Black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hu-HU" noProof="0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09E39-0EF2-59B9-D292-91D2A7E435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78471" y="3896660"/>
            <a:ext cx="5316415" cy="536009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hu-HU" sz="1800" b="0" i="0" noProof="0" dirty="0">
                <a:solidFill>
                  <a:srgbClr val="E1DDDA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</a:lstStyle>
          <a:p>
            <a:pPr marL="0" lvl="0" indent="0" algn="ctr">
              <a:buNone/>
            </a:pPr>
            <a:r>
              <a:rPr lang="hu-HU" noProof="0" dirty="0"/>
              <a:t>CLICK TO EDIT MASTER SUBTITLE STYLE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24C1D987-3ACD-DEB7-9FD5-EA51C5576B8A}"/>
              </a:ext>
            </a:extLst>
          </p:cNvPr>
          <p:cNvCxnSpPr>
            <a:cxnSpLocks/>
          </p:cNvCxnSpPr>
          <p:nvPr userDrawn="1"/>
        </p:nvCxnSpPr>
        <p:spPr>
          <a:xfrm>
            <a:off x="3440726" y="3654911"/>
            <a:ext cx="5556737" cy="0"/>
          </a:xfrm>
          <a:prstGeom prst="line">
            <a:avLst/>
          </a:prstGeom>
          <a:ln w="28575">
            <a:solidFill>
              <a:srgbClr val="E1D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ép 9" descr="A képen szimbólum, Grafika, Betűtípus, Grafikus tervezés látható&#10;&#10;Automatikusan generált leírás">
            <a:extLst>
              <a:ext uri="{FF2B5EF4-FFF2-40B4-BE49-F238E27FC236}">
                <a16:creationId xmlns:a16="http://schemas.microsoft.com/office/drawing/2014/main" id="{CDF36491-DF42-0B9B-133D-A67DFF0473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76228" y="5241856"/>
            <a:ext cx="639544" cy="63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31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rgbClr val="E1DD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DD94-71A3-534E-1AA0-38CF43532B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40726" y="2202874"/>
            <a:ext cx="5556737" cy="1226127"/>
          </a:xfrm>
        </p:spPr>
        <p:txBody>
          <a:bodyPr anchor="ctr">
            <a:noAutofit/>
          </a:bodyPr>
          <a:lstStyle>
            <a:lvl1pPr algn="ctr">
              <a:defRPr sz="3600" b="1" i="0">
                <a:solidFill>
                  <a:srgbClr val="54728A"/>
                </a:solidFill>
                <a:latin typeface="Arial Narrow" panose="020B0604020202020204" pitchFamily="34" charset="0"/>
                <a:ea typeface="Helvetica Neue Condensed Black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hu-HU" noProof="0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09E39-0EF2-59B9-D292-91D2A7E435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78471" y="3896660"/>
            <a:ext cx="5316415" cy="536009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 b="0" i="0">
                <a:solidFill>
                  <a:srgbClr val="54728A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hu-HU" noProof="0"/>
              <a:t>CLICK TO EDIT MASTER SUBTITLE STYLE</a:t>
            </a:r>
          </a:p>
        </p:txBody>
      </p:sp>
      <p:pic>
        <p:nvPicPr>
          <p:cNvPr id="5" name="Kép 4" descr="A képen Grafika, Betűtípus, tervezés, Grafikus tervezés látható&#10;&#10;Automatikusan generált leírás">
            <a:extLst>
              <a:ext uri="{FF2B5EF4-FFF2-40B4-BE49-F238E27FC236}">
                <a16:creationId xmlns:a16="http://schemas.microsoft.com/office/drawing/2014/main" id="{9FCB9271-C505-FD13-A44B-C559B7A956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76229" y="5217629"/>
            <a:ext cx="639545" cy="639545"/>
          </a:xfrm>
          <a:prstGeom prst="rect">
            <a:avLst/>
          </a:prstGeom>
        </p:spPr>
      </p:pic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D1F8536-40DD-2D71-FA78-EED3E888F078}"/>
              </a:ext>
            </a:extLst>
          </p:cNvPr>
          <p:cNvCxnSpPr>
            <a:cxnSpLocks/>
          </p:cNvCxnSpPr>
          <p:nvPr userDrawn="1"/>
        </p:nvCxnSpPr>
        <p:spPr>
          <a:xfrm>
            <a:off x="3440726" y="3654911"/>
            <a:ext cx="5556737" cy="0"/>
          </a:xfrm>
          <a:prstGeom prst="line">
            <a:avLst/>
          </a:prstGeom>
          <a:ln w="28575">
            <a:solidFill>
              <a:srgbClr val="5472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155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DD94-71A3-534E-1AA0-38CF43532B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40726" y="2202874"/>
            <a:ext cx="5556737" cy="1226127"/>
          </a:xfrm>
        </p:spPr>
        <p:txBody>
          <a:bodyPr anchor="b">
            <a:noAutofit/>
          </a:bodyPr>
          <a:lstStyle>
            <a:lvl1pPr algn="ctr">
              <a:defRPr sz="3600" b="1" i="0">
                <a:solidFill>
                  <a:schemeClr val="bg1"/>
                </a:solidFill>
                <a:latin typeface="Arial Narrow" panose="020B0604020202020204" pitchFamily="34" charset="0"/>
                <a:ea typeface="Helvetica Neue Condensed Black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hu-HU" noProof="0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09E39-0EF2-59B9-D292-91D2A7E435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78471" y="3896660"/>
            <a:ext cx="5316415" cy="536009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hu-HU" noProof="0"/>
              <a:t>CLICK TO EDIT MASTER SUBTITLE STYLE</a:t>
            </a:r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4FD891A7-E367-F14C-4F22-509659CF6711}"/>
              </a:ext>
            </a:extLst>
          </p:cNvPr>
          <p:cNvCxnSpPr>
            <a:cxnSpLocks/>
          </p:cNvCxnSpPr>
          <p:nvPr userDrawn="1"/>
        </p:nvCxnSpPr>
        <p:spPr>
          <a:xfrm>
            <a:off x="3440726" y="3654911"/>
            <a:ext cx="5556737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ép 4" descr="A képen szöveg, Betűtípus, poszter, embléma látható&#10;&#10;Automatikusan generált leírás">
            <a:extLst>
              <a:ext uri="{FF2B5EF4-FFF2-40B4-BE49-F238E27FC236}">
                <a16:creationId xmlns:a16="http://schemas.microsoft.com/office/drawing/2014/main" id="{0CC99F74-E8A4-AC44-B78D-33CC5FF545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67173" y="5020695"/>
            <a:ext cx="1139009" cy="103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799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DD94-71A3-534E-1AA0-38CF43532B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40726" y="2202874"/>
            <a:ext cx="5556737" cy="1226127"/>
          </a:xfrm>
        </p:spPr>
        <p:txBody>
          <a:bodyPr anchor="b">
            <a:noAutofit/>
          </a:bodyPr>
          <a:lstStyle>
            <a:lvl1pPr algn="ctr">
              <a:defRPr sz="3600" b="1" i="0">
                <a:solidFill>
                  <a:srgbClr val="E1DDDA"/>
                </a:solidFill>
                <a:latin typeface="Arial Narrow" panose="020B0604020202020204" pitchFamily="34" charset="0"/>
                <a:ea typeface="Helvetica Neue Condensed Black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hu-HU" noProof="0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09E39-0EF2-59B9-D292-91D2A7E435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78471" y="3896660"/>
            <a:ext cx="5316415" cy="536009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>
                <a:solidFill>
                  <a:srgbClr val="E1DDDA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hu-HU" noProof="0" dirty="0"/>
              <a:t>CLICK TO EDIT MASTER SUBTITLE STYLE</a:t>
            </a:r>
          </a:p>
        </p:txBody>
      </p:sp>
      <p:pic>
        <p:nvPicPr>
          <p:cNvPr id="5" name="Kép 4" descr="A képen szimbólum, Grafika, Betűtípus, Grafikus tervezés látható&#10;&#10;Automatikusan generált leírás">
            <a:extLst>
              <a:ext uri="{FF2B5EF4-FFF2-40B4-BE49-F238E27FC236}">
                <a16:creationId xmlns:a16="http://schemas.microsoft.com/office/drawing/2014/main" id="{E0B82C02-A777-C6A5-B264-7E91F4FCC6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76228" y="5202945"/>
            <a:ext cx="639544" cy="639544"/>
          </a:xfrm>
          <a:prstGeom prst="rect">
            <a:avLst/>
          </a:prstGeom>
        </p:spPr>
      </p:pic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1B3AE3EE-B73B-4328-84F1-5F37E0B69AB7}"/>
              </a:ext>
            </a:extLst>
          </p:cNvPr>
          <p:cNvCxnSpPr>
            <a:cxnSpLocks/>
          </p:cNvCxnSpPr>
          <p:nvPr userDrawn="1"/>
        </p:nvCxnSpPr>
        <p:spPr>
          <a:xfrm>
            <a:off x="3440726" y="3654911"/>
            <a:ext cx="5556737" cy="0"/>
          </a:xfrm>
          <a:prstGeom prst="line">
            <a:avLst/>
          </a:prstGeom>
          <a:ln w="28575">
            <a:solidFill>
              <a:srgbClr val="E1D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115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1_Section header"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965200" y="2628627"/>
            <a:ext cx="9177507" cy="1065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Bebas Neue"/>
              <a:buNone/>
              <a:defRPr sz="6600" b="1" i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965200" y="3636248"/>
            <a:ext cx="9177507" cy="599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000" b="0" i="0" cap="all" baseline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Anaheim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2"/>
          </p:nvPr>
        </p:nvSpPr>
        <p:spPr>
          <a:xfrm>
            <a:off x="965202" y="1299689"/>
            <a:ext cx="1490492" cy="864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6600" b="1" i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86137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35133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35133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96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8107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51368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51368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926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61AEB-0B1A-47D9-046C-9360BF2F6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837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9110441-E4C0-2144-7AE1-C154117A6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221" y="2916820"/>
            <a:ext cx="3039483" cy="3576053"/>
          </a:xfr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lang="hu-HU" sz="1867" b="1" i="0" smtClean="0">
                <a:solidFill>
                  <a:schemeClr val="accent1"/>
                </a:solidFill>
                <a:latin typeface="Arial Narrow" panose="020B0604020202020204" pitchFamily="34" charset="0"/>
                <a:ea typeface="Helvetica Neue" panose="02000503000000020004" pitchFamily="2" charset="0"/>
                <a:cs typeface="Arial Narrow" panose="020B0604020202020204" pitchFamily="34" charset="0"/>
              </a:defRPr>
            </a:lvl1pPr>
          </a:lstStyle>
          <a:p>
            <a:pPr lvl="0" algn="ctr"/>
            <a:r>
              <a:rPr lang="hu-HU"/>
              <a:t>Mintaszöveg szerkesztése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CD433B-C396-D388-1E1A-B361902E031D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4571987" y="2916820"/>
            <a:ext cx="3039483" cy="3576053"/>
          </a:xfr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lang="hu-HU" sz="1867" b="1" i="0" smtClean="0">
                <a:solidFill>
                  <a:schemeClr val="accent1"/>
                </a:solidFill>
                <a:latin typeface="Arial Narrow" panose="020B0604020202020204" pitchFamily="34" charset="0"/>
                <a:ea typeface="Helvetica Neue" panose="02000503000000020004" pitchFamily="2" charset="0"/>
                <a:cs typeface="Arial Narrow" panose="020B0604020202020204" pitchFamily="34" charset="0"/>
              </a:defRPr>
            </a:lvl1pPr>
          </a:lstStyle>
          <a:p>
            <a:pPr lvl="0" algn="ctr"/>
            <a:r>
              <a:rPr lang="hu-HU"/>
              <a:t>Mintaszöveg szerkesztése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5278C7C-56FA-8CB2-81FE-9BE470969768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8306751" y="2916820"/>
            <a:ext cx="3039483" cy="3576053"/>
          </a:xfr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lang="hu-HU" sz="1867" b="1" i="0" smtClean="0">
                <a:solidFill>
                  <a:schemeClr val="accent1"/>
                </a:solidFill>
                <a:latin typeface="Arial Narrow" panose="020B0604020202020204" pitchFamily="34" charset="0"/>
                <a:ea typeface="Helvetica Neue" panose="02000503000000020004" pitchFamily="2" charset="0"/>
                <a:cs typeface="Arial Narrow" panose="020B0604020202020204" pitchFamily="34" charset="0"/>
              </a:defRPr>
            </a:lvl1pPr>
          </a:lstStyle>
          <a:p>
            <a:pPr lvl="0" algn="ctr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225803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944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18205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rész képaláírással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B70A8E-AA7F-80B6-D5FA-4AEF21029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32237" cy="1692275"/>
          </a:xfrm>
        </p:spPr>
        <p:txBody>
          <a:bodyPr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5460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D1A1727-8552-E1B7-B93D-2F92E830B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773E90-7EDF-2C10-B7A6-5F8FCF5B3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32237" cy="1692275"/>
          </a:xfrm>
        </p:spPr>
        <p:txBody>
          <a:bodyPr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040F94-92EF-18CE-4B18-27180C1F4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438" y="365127"/>
            <a:ext cx="6584951" cy="54959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6243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3E22BEC-B276-F721-231A-AB9459B09F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929901" y="3429000"/>
            <a:ext cx="2402127" cy="540963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500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EABA859-D81B-366E-97CB-0A5EAD41773E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6232341" y="3429000"/>
            <a:ext cx="2402127" cy="540963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500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DA6E6989-9729-2BD9-3ED0-91B6F8F1C746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3534781" y="3451249"/>
            <a:ext cx="2402127" cy="540963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500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8CE5A97A-06C3-79AE-2BDE-8B5A6E40C64F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837221" y="3429000"/>
            <a:ext cx="2402127" cy="540963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500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799C13-7AA7-C190-8C7B-D89DBEDCD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837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A263D-FE94-5808-6F27-D69E019B5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221" y="1333501"/>
            <a:ext cx="10515600" cy="91496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hu-HU" sz="1867" b="0" i="0" cap="all" baseline="0" smtClean="0">
                <a:solidFill>
                  <a:schemeClr val="accent1"/>
                </a:solidFill>
                <a:latin typeface="Arial Narrow" panose="020B0604020202020204" pitchFamily="34" charset="0"/>
                <a:ea typeface="Helvetica Neue" panose="02000503000000020004" pitchFamily="2" charset="0"/>
                <a:cs typeface="Arial Narrow" panose="020B0604020202020204" pitchFamily="34" charset="0"/>
              </a:defRPr>
            </a:lvl1pPr>
          </a:lstStyle>
          <a:p>
            <a:pPr lvl="0" algn="ctr"/>
            <a:r>
              <a:rPr lang="hu-HU" dirty="0"/>
              <a:t>Mintaszöveg szerkesztése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F14A6B3-642F-28AF-2FED-E67B488B0BAF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837221" y="5524500"/>
            <a:ext cx="10515600" cy="69335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hu-HU" sz="1867" b="0" i="0" cap="all" baseline="0" smtClean="0">
                <a:solidFill>
                  <a:schemeClr val="accent1"/>
                </a:solidFill>
                <a:latin typeface="Arial Narrow" panose="020B0604020202020204" pitchFamily="34" charset="0"/>
                <a:ea typeface="Helvetica Neue" panose="02000503000000020004" pitchFamily="2" charset="0"/>
                <a:cs typeface="Arial Narrow" panose="020B0604020202020204" pitchFamily="34" charset="0"/>
              </a:defRPr>
            </a:lvl1pPr>
          </a:lstStyle>
          <a:p>
            <a:pPr lvl="0" algn="ctr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09885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E90EA8F-3E2C-0B64-F418-922BF4A101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2" y="640151"/>
            <a:ext cx="3959772" cy="1823260"/>
          </a:xfrm>
        </p:spPr>
        <p:txBody>
          <a:bodyPr anchor="t">
            <a:normAutofit/>
          </a:bodyPr>
          <a:lstStyle>
            <a:lvl1pPr algn="l">
              <a:defRPr sz="2800" b="1" i="0">
                <a:solidFill>
                  <a:schemeClr val="tx1"/>
                </a:solidFill>
                <a:latin typeface="Arial Narrow" panose="020B0604020202020204" pitchFamily="34" charset="0"/>
                <a:ea typeface="Helvetica Neue Condensed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x-none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7AF6075-A79E-601B-AA8A-88F3BB34C268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36464" y="2709335"/>
            <a:ext cx="3959771" cy="1439335"/>
          </a:xfrm>
        </p:spPr>
        <p:txBody>
          <a:bodyPr anchor="t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 b="0" i="0">
                <a:solidFill>
                  <a:schemeClr val="accent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78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32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0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5A5A3CE-F034-CB2E-21FD-63DBADE517D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229021" y="640151"/>
            <a:ext cx="6123040" cy="5576207"/>
          </a:xfrm>
        </p:spPr>
        <p:txBody>
          <a:bodyPr anchor="t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78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32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0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E992CC5-2F98-F1EF-44CD-93EC17346230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37223" y="4394591"/>
            <a:ext cx="3959012" cy="182326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 b="0" i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defRPr>
            </a:lvl1pPr>
            <a:lvl2pPr marL="457178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32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0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0708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E90EA8F-3E2C-0B64-F418-922BF4A101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40150"/>
            <a:ext cx="3959772" cy="1823260"/>
          </a:xfrm>
        </p:spPr>
        <p:txBody>
          <a:bodyPr anchor="t">
            <a:normAutofit/>
          </a:bodyPr>
          <a:lstStyle>
            <a:lvl1pPr algn="l">
              <a:defRPr sz="2800" b="1" i="0">
                <a:solidFill>
                  <a:schemeClr val="tx1"/>
                </a:solidFill>
                <a:latin typeface="Arial Narrow" panose="020B0604020202020204" pitchFamily="34" charset="0"/>
                <a:ea typeface="Helvetica Neue Condensed" panose="02000503000000020004" pitchFamily="2" charset="0"/>
                <a:cs typeface="Arial Narrow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x-none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7AF6075-A79E-601B-AA8A-88F3BB34C268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36463" y="2709334"/>
            <a:ext cx="3959771" cy="1439335"/>
          </a:xfrm>
        </p:spPr>
        <p:txBody>
          <a:bodyPr anchor="t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 b="0" i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5A5A3CE-F034-CB2E-21FD-63DBADE517D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229021" y="640150"/>
            <a:ext cx="6123040" cy="5576207"/>
          </a:xfrm>
        </p:spPr>
        <p:txBody>
          <a:bodyPr anchor="t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E992CC5-2F98-F1EF-44CD-93EC17346230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37223" y="4394591"/>
            <a:ext cx="3959012" cy="182326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 b="0" i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778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 preserve="1" userDrawn="1">
  <p:cSld name="Thanks">
    <p:bg>
      <p:bgPr>
        <a:solidFill>
          <a:schemeClr val="tx2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2;p24">
            <a:extLst>
              <a:ext uri="{FF2B5EF4-FFF2-40B4-BE49-F238E27FC236}">
                <a16:creationId xmlns:a16="http://schemas.microsoft.com/office/drawing/2014/main" id="{7FFCC07F-0831-ADAA-59DC-DFDD6AB3D9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2964" y="2943556"/>
            <a:ext cx="9126071" cy="1540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Bebas Neue"/>
              <a:buNone/>
              <a:defRPr sz="6000" b="1" i="0">
                <a:solidFill>
                  <a:schemeClr val="accent3">
                    <a:lumMod val="40000"/>
                    <a:lumOff val="60000"/>
                  </a:schemeClr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64;p24">
            <a:extLst>
              <a:ext uri="{FF2B5EF4-FFF2-40B4-BE49-F238E27FC236}">
                <a16:creationId xmlns:a16="http://schemas.microsoft.com/office/drawing/2014/main" id="{624CB1EB-C731-4E05-64E7-68AB15688D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32964" y="4484113"/>
            <a:ext cx="9126071" cy="138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 cap="all" baseline="0">
                <a:solidFill>
                  <a:schemeClr val="accent3">
                    <a:lumMod val="40000"/>
                    <a:lumOff val="6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400"/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9pPr>
          </a:lstStyle>
          <a:p>
            <a:endParaRPr dirty="0"/>
          </a:p>
        </p:txBody>
      </p:sp>
      <p:pic>
        <p:nvPicPr>
          <p:cNvPr id="2" name="Ábra 1">
            <a:extLst>
              <a:ext uri="{FF2B5EF4-FFF2-40B4-BE49-F238E27FC236}">
                <a16:creationId xmlns:a16="http://schemas.microsoft.com/office/drawing/2014/main" id="{87D74F92-D1C7-F9DE-0BDD-554F3C799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55561" y="1008326"/>
            <a:ext cx="48260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0610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E90EA8F-3E2C-0B64-F418-922BF4A101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40149"/>
            <a:ext cx="10493827" cy="617227"/>
          </a:xfrm>
        </p:spPr>
        <p:txBody>
          <a:bodyPr>
            <a:normAutofit/>
          </a:bodyPr>
          <a:lstStyle>
            <a:lvl1pPr algn="ctr">
              <a:defRPr sz="3600" b="1" i="0">
                <a:solidFill>
                  <a:schemeClr val="tx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x-none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7AF6075-A79E-601B-AA8A-88F3BB34C26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6462" y="1285087"/>
            <a:ext cx="10518943" cy="887947"/>
          </a:xfrm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3F4A2E6-B6B2-D752-8C77-51B85A06931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37223" y="3306161"/>
            <a:ext cx="4981688" cy="2911691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3E22BEC-B276-F721-231A-AB9459B09F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372112" y="3306161"/>
            <a:ext cx="4981688" cy="291168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1pPr>
            <a:lvl2pPr marL="457189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0110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E90EA8F-3E2C-0B64-F418-922BF4A101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40152"/>
            <a:ext cx="10493827" cy="61722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x-none" dirty="0">
                <a:ea typeface="Helvetica Neue Condensed" panose="02000503000000020004" pitchFamily="2" charset="0"/>
              </a:defRPr>
            </a:lvl1pPr>
          </a:lstStyle>
          <a:p>
            <a:pPr lvl="0" algn="ctr"/>
            <a:r>
              <a:rPr lang="en-GB" dirty="0"/>
              <a:t>CLICK TO EDIT MASTER TITLE STYLE</a:t>
            </a:r>
            <a:endParaRPr lang="x-none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7AF6075-A79E-601B-AA8A-88F3BB34C26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6468" y="1360520"/>
            <a:ext cx="10518943" cy="887947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351" b="0" i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891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783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67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51F2533-9B92-E4CB-E644-A555346308EA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2697409" y="3649843"/>
            <a:ext cx="3042051" cy="762333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125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891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783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67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CC3A810-B4B8-A2C8-7203-BFE09B387EC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35097" y="3649843"/>
            <a:ext cx="3042051" cy="762333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125" b="0" i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891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783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67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E992CC5-2F98-F1EF-44CD-93EC17346230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37221" y="5689633"/>
            <a:ext cx="10516579" cy="528219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351" b="0" i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defRPr>
            </a:lvl1pPr>
            <a:lvl2pPr marL="342891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783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674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566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310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body" idx="1"/>
          </p:nvPr>
        </p:nvSpPr>
        <p:spPr>
          <a:xfrm>
            <a:off x="965200" y="1667482"/>
            <a:ext cx="10261600" cy="43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0" i="0" cap="all" baseline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" name="Google Shape;15;p16">
            <a:extLst>
              <a:ext uri="{FF2B5EF4-FFF2-40B4-BE49-F238E27FC236}">
                <a16:creationId xmlns:a16="http://schemas.microsoft.com/office/drawing/2014/main" id="{0FCAEEE6-A81C-7754-107B-B1B489D0B8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5200" y="736599"/>
            <a:ext cx="10261600" cy="8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>
                <a:solidFill>
                  <a:schemeClr val="tx2"/>
                </a:solidFill>
                <a:latin typeface="Aptos Black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153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preserve="1" userDrawn="1">
  <p:cSld name="Table of conten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1669638" y="3103628"/>
            <a:ext cx="3823525" cy="7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 b="0" i="0">
                <a:solidFill>
                  <a:schemeClr val="tx1"/>
                </a:solidFill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2715097" y="2450618"/>
            <a:ext cx="2778065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 cap="all" baseline="0">
                <a:solidFill>
                  <a:schemeClr val="tx2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3"/>
          </p:nvPr>
        </p:nvSpPr>
        <p:spPr>
          <a:xfrm>
            <a:off x="1681527" y="2450616"/>
            <a:ext cx="1033567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1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4"/>
          </p:nvPr>
        </p:nvSpPr>
        <p:spPr>
          <a:xfrm>
            <a:off x="6698840" y="3103627"/>
            <a:ext cx="3823523" cy="7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 b="0" i="0">
                <a:solidFill>
                  <a:schemeClr val="tx1"/>
                </a:solidFill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5"/>
          </p:nvPr>
        </p:nvSpPr>
        <p:spPr>
          <a:xfrm>
            <a:off x="7744297" y="2450618"/>
            <a:ext cx="2778065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 cap="all" baseline="0">
                <a:solidFill>
                  <a:schemeClr val="tx2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6"/>
          </p:nvPr>
        </p:nvSpPr>
        <p:spPr>
          <a:xfrm>
            <a:off x="6698837" y="2450616"/>
            <a:ext cx="1033564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1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8" name="Google Shape;28;p17"/>
          <p:cNvSpPr txBox="1">
            <a:spLocks noGrp="1"/>
          </p:cNvSpPr>
          <p:nvPr>
            <p:ph type="body" idx="7"/>
          </p:nvPr>
        </p:nvSpPr>
        <p:spPr>
          <a:xfrm>
            <a:off x="6698837" y="5062758"/>
            <a:ext cx="3823523" cy="7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 b="0" i="0">
                <a:solidFill>
                  <a:schemeClr val="tx1"/>
                </a:solidFill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8"/>
          </p:nvPr>
        </p:nvSpPr>
        <p:spPr>
          <a:xfrm>
            <a:off x="7744291" y="4409747"/>
            <a:ext cx="2778068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 cap="all" baseline="0">
                <a:solidFill>
                  <a:schemeClr val="tx2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9"/>
          </p:nvPr>
        </p:nvSpPr>
        <p:spPr>
          <a:xfrm>
            <a:off x="6698835" y="4409747"/>
            <a:ext cx="1033565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1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13"/>
          </p:nvPr>
        </p:nvSpPr>
        <p:spPr>
          <a:xfrm>
            <a:off x="1669638" y="5062759"/>
            <a:ext cx="3823525" cy="70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 b="0" i="0">
                <a:solidFill>
                  <a:schemeClr val="tx1"/>
                </a:solidFill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14"/>
          </p:nvPr>
        </p:nvSpPr>
        <p:spPr>
          <a:xfrm>
            <a:off x="2715096" y="4409748"/>
            <a:ext cx="2778067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 cap="all" baseline="0">
                <a:solidFill>
                  <a:schemeClr val="tx2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5"/>
          </p:nvPr>
        </p:nvSpPr>
        <p:spPr>
          <a:xfrm>
            <a:off x="1681528" y="4409747"/>
            <a:ext cx="1033565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1"/>
                </a:solidFill>
                <a:latin typeface="Aptos Narrow" panose="020B0004020202020204" pitchFamily="34" charset="0"/>
                <a:ea typeface="Aptos Narrow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4" name="Google Shape;15;p16">
            <a:extLst>
              <a:ext uri="{FF2B5EF4-FFF2-40B4-BE49-F238E27FC236}">
                <a16:creationId xmlns:a16="http://schemas.microsoft.com/office/drawing/2014/main" id="{2CAD92EA-7AB2-EEFB-83B9-E846202FDB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5200" y="736599"/>
            <a:ext cx="10261600" cy="8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>
                <a:solidFill>
                  <a:schemeClr val="tx2"/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371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>
            <a:spLocks noGrp="1"/>
          </p:cNvSpPr>
          <p:nvPr>
            <p:ph type="body" idx="1"/>
          </p:nvPr>
        </p:nvSpPr>
        <p:spPr>
          <a:xfrm>
            <a:off x="965201" y="1783247"/>
            <a:ext cx="5130800" cy="373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ptos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44025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2pPr>
            <a:lvl3pPr marL="1828754" lvl="2" indent="-44025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3pPr>
            <a:lvl4pPr marL="2438339" lvl="3" indent="-44025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4pPr>
            <a:lvl5pPr marL="3047924" lvl="4" indent="-44025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0" name="Marcador de posición de imagen 3">
            <a:extLst>
              <a:ext uri="{FF2B5EF4-FFF2-40B4-BE49-F238E27FC236}">
                <a16:creationId xmlns:a16="http://schemas.microsoft.com/office/drawing/2014/main" id="{78163A04-F440-4CB0-883C-6D1759740D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0" y="1783246"/>
            <a:ext cx="5791200" cy="5074753"/>
          </a:xfrm>
          <a:prstGeom prst="snipRoundRect">
            <a:avLst>
              <a:gd name="adj1" fmla="val 50000"/>
              <a:gd name="adj2" fmla="val 0"/>
            </a:avLst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3" name="Google Shape;15;p16">
            <a:extLst>
              <a:ext uri="{FF2B5EF4-FFF2-40B4-BE49-F238E27FC236}">
                <a16:creationId xmlns:a16="http://schemas.microsoft.com/office/drawing/2014/main" id="{D54B610C-D120-BB63-F2EF-669446FDF5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5200" y="736599"/>
            <a:ext cx="10261600" cy="8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>
                <a:solidFill>
                  <a:schemeClr val="tx2"/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195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2014706" y="4008465"/>
            <a:ext cx="3285787" cy="1196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2pPr>
            <a:lvl3pPr marL="1828754" lvl="2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3pPr>
            <a:lvl4pPr marL="2438339" lvl="3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4pPr>
            <a:lvl5pPr marL="3047924" lvl="4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6891509" y="4008465"/>
            <a:ext cx="3285784" cy="1196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2pPr>
            <a:lvl3pPr marL="1828754" lvl="2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3pPr>
            <a:lvl4pPr marL="2438339" lvl="3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4pPr>
            <a:lvl5pPr marL="3047924" lvl="4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3"/>
          </p:nvPr>
        </p:nvSpPr>
        <p:spPr>
          <a:xfrm>
            <a:off x="2014706" y="3441431"/>
            <a:ext cx="3285787" cy="600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4"/>
          </p:nvPr>
        </p:nvSpPr>
        <p:spPr>
          <a:xfrm>
            <a:off x="6891509" y="3441431"/>
            <a:ext cx="3285784" cy="600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4" name="Google Shape;15;p16">
            <a:extLst>
              <a:ext uri="{FF2B5EF4-FFF2-40B4-BE49-F238E27FC236}">
                <a16:creationId xmlns:a16="http://schemas.microsoft.com/office/drawing/2014/main" id="{E9F8EF8A-4F2F-C489-16CA-6B12E9EFCD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5200" y="736599"/>
            <a:ext cx="10261600" cy="8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>
                <a:solidFill>
                  <a:schemeClr val="tx2"/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020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 preserve="1" userDrawn="1">
  <p:cSld name="Title and three column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>
            <a:spLocks noGrp="1"/>
          </p:cNvSpPr>
          <p:nvPr>
            <p:ph type="body" idx="1"/>
          </p:nvPr>
        </p:nvSpPr>
        <p:spPr>
          <a:xfrm>
            <a:off x="1090567" y="4097784"/>
            <a:ext cx="3038901" cy="111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2pPr>
            <a:lvl3pPr marL="1828754" lvl="2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3pPr>
            <a:lvl4pPr marL="2438339" lvl="3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4pPr>
            <a:lvl5pPr marL="3047924" lvl="4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2"/>
          </p:nvPr>
        </p:nvSpPr>
        <p:spPr>
          <a:xfrm>
            <a:off x="4576550" y="4097784"/>
            <a:ext cx="3038901" cy="111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2pPr>
            <a:lvl3pPr marL="1828754" lvl="2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3pPr>
            <a:lvl4pPr marL="2438339" lvl="3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4pPr>
            <a:lvl5pPr marL="3047924" lvl="4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3"/>
          </p:nvPr>
        </p:nvSpPr>
        <p:spPr>
          <a:xfrm>
            <a:off x="1090568" y="3612584"/>
            <a:ext cx="3038901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52" name="Google Shape;52;p21"/>
          <p:cNvSpPr txBox="1">
            <a:spLocks noGrp="1"/>
          </p:cNvSpPr>
          <p:nvPr>
            <p:ph type="body" idx="4"/>
          </p:nvPr>
        </p:nvSpPr>
        <p:spPr>
          <a:xfrm>
            <a:off x="4576550" y="3610347"/>
            <a:ext cx="3038901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53" name="Google Shape;53;p21"/>
          <p:cNvSpPr txBox="1">
            <a:spLocks noGrp="1"/>
          </p:cNvSpPr>
          <p:nvPr>
            <p:ph type="body" idx="5"/>
          </p:nvPr>
        </p:nvSpPr>
        <p:spPr>
          <a:xfrm>
            <a:off x="8090390" y="4097783"/>
            <a:ext cx="3038901" cy="111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2pPr>
            <a:lvl3pPr marL="1828754" lvl="2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3pPr>
            <a:lvl4pPr marL="2438339" lvl="3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4pPr>
            <a:lvl5pPr marL="3047924" lvl="4" indent="-44025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133"/>
            </a:lvl5pPr>
            <a:lvl6pPr marL="3657509" lvl="5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54" name="Google Shape;54;p21"/>
          <p:cNvSpPr txBox="1">
            <a:spLocks noGrp="1"/>
          </p:cNvSpPr>
          <p:nvPr>
            <p:ph type="body" idx="6"/>
          </p:nvPr>
        </p:nvSpPr>
        <p:spPr>
          <a:xfrm>
            <a:off x="8090391" y="3604814"/>
            <a:ext cx="3038901" cy="52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200" b="1" i="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4" name="Google Shape;15;p16">
            <a:extLst>
              <a:ext uri="{FF2B5EF4-FFF2-40B4-BE49-F238E27FC236}">
                <a16:creationId xmlns:a16="http://schemas.microsoft.com/office/drawing/2014/main" id="{EBD1689F-1536-E3F1-92D1-A4C30FE79E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5200" y="736599"/>
            <a:ext cx="10261600" cy="8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>
                <a:solidFill>
                  <a:schemeClr val="tx2"/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65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 userDrawn="1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2"/>
          <p:cNvSpPr txBox="1">
            <a:spLocks noGrp="1"/>
          </p:cNvSpPr>
          <p:nvPr>
            <p:ph type="title"/>
          </p:nvPr>
        </p:nvSpPr>
        <p:spPr>
          <a:xfrm>
            <a:off x="965202" y="1816472"/>
            <a:ext cx="5330965" cy="2067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4533" b="1" i="0">
                <a:solidFill>
                  <a:schemeClr val="tx2"/>
                </a:solidFill>
                <a:latin typeface="Aptos Narrow" panose="020B0004020202020204" pitchFamily="34" charset="0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8" name="Google Shape;58;p22"/>
          <p:cNvSpPr txBox="1">
            <a:spLocks noGrp="1"/>
          </p:cNvSpPr>
          <p:nvPr>
            <p:ph type="body" idx="1"/>
          </p:nvPr>
        </p:nvSpPr>
        <p:spPr>
          <a:xfrm>
            <a:off x="965202" y="3854206"/>
            <a:ext cx="5330965" cy="1177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0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ptos Narrow" panose="020B0004020202020204" pitchFamily="34" charset="0"/>
                <a:ea typeface="Arimo" panose="020B0604020202020204" pitchFamily="34" charset="0"/>
                <a:cs typeface="Arimo" panose="020B0604020202020204" pitchFamily="34" charset="0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400"/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9pPr>
          </a:lstStyle>
          <a:p>
            <a:endParaRPr dirty="0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27C9E1CD-086B-13CB-8582-DC117D5FD7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flipH="1">
            <a:off x="6486144" y="0"/>
            <a:ext cx="5705854" cy="6858000"/>
          </a:xfrm>
          <a:prstGeom prst="flowChartDelay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856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81D623B-1521-F618-4E77-FAA2E4CD3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8A46FCB-0A38-7DFF-24B3-CC2829AD8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41FF319-5EDA-4BFF-03B2-55A363545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40E5C2-3360-F443-8D8F-E10805A0047F}" type="datetimeFigureOut">
              <a:rPr lang="hu-HU" smtClean="0"/>
              <a:t>2025. 03. 19.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782B605-1EFA-C165-B4C6-AFE5955A7F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56A2906-A324-F6AC-1B2A-E893266B5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E97459-A040-FD4E-BB58-08A1C8DEB0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689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86" r:id="rId2"/>
    <p:sldLayoutId id="2147483681" r:id="rId3"/>
    <p:sldLayoutId id="2147483672" r:id="rId4"/>
    <p:sldLayoutId id="2147483673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2" r:id="rId11"/>
    <p:sldLayoutId id="2147483683" r:id="rId12"/>
    <p:sldLayoutId id="214748368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 baseline="0">
          <a:solidFill>
            <a:schemeClr val="accent3">
              <a:lumMod val="50000"/>
            </a:schemeClr>
          </a:solidFill>
          <a:latin typeface="Aptos Narrow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60000"/>
            <a:lumOff val="40000"/>
          </a:schemeClr>
        </a:buClr>
        <a:buSzPct val="150000"/>
        <a:buFont typeface="Arial" panose="020B0604020202020204" pitchFamily="34" charset="0"/>
        <a:buChar char="•"/>
        <a:defRPr sz="2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SzPct val="150000"/>
        <a:buFont typeface="Arial" panose="020B0604020202020204" pitchFamily="34" charset="0"/>
        <a:buChar char="•"/>
        <a:defRPr sz="24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SzPct val="150000"/>
        <a:buFont typeface="Arial" panose="020B0604020202020204" pitchFamily="34" charset="0"/>
        <a:buChar char="•"/>
        <a:defRPr sz="20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SzPct val="150000"/>
        <a:buFont typeface="Arial" panose="020B0604020202020204" pitchFamily="34" charset="0"/>
        <a:buChar char="•"/>
        <a:defRPr sz="1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SzPct val="150000"/>
        <a:buFont typeface="Arial" panose="020B0604020202020204" pitchFamily="34" charset="0"/>
        <a:buChar char="•"/>
        <a:defRPr sz="1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83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09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30" r:id="rId18"/>
  </p:sldLayoutIdLst>
  <p:txStyles>
    <p:titleStyle>
      <a:lvl1pPr algn="ctr" defTabSz="914377" rtl="0" eaLnBrk="1" latinLnBrk="0" hangingPunct="1">
        <a:lnSpc>
          <a:spcPct val="90000"/>
        </a:lnSpc>
        <a:spcBef>
          <a:spcPct val="0"/>
        </a:spcBef>
        <a:buNone/>
        <a:defRPr sz="2933" b="1" i="0" kern="1200" cap="all" baseline="0">
          <a:solidFill>
            <a:schemeClr val="tx1"/>
          </a:solidFill>
          <a:latin typeface="Arial Narrow" panose="020B0604020202020204" pitchFamily="34" charset="0"/>
          <a:ea typeface="+mj-ea"/>
          <a:cs typeface="Arial Narrow" panose="020B0604020202020204" pitchFamily="34" charset="0"/>
        </a:defRPr>
      </a:lvl1pPr>
    </p:titleStyle>
    <p:bodyStyle>
      <a:lvl1pPr marL="0" indent="0" algn="ctr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indent="0" algn="ctr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indent="0" algn="ctr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indent="0" algn="ctr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0" algn="ctr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31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CB5DD0AF-6CFE-3888-7FD6-BC9344091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92672"/>
            <a:ext cx="9144000" cy="2421238"/>
          </a:xfrm>
        </p:spPr>
        <p:txBody>
          <a:bodyPr anchor="ctr">
            <a:normAutofit/>
          </a:bodyPr>
          <a:lstStyle/>
          <a:p>
            <a:r>
              <a:rPr lang="hu-HU" sz="4800" dirty="0">
                <a:solidFill>
                  <a:schemeClr val="bg2"/>
                </a:solidFill>
              </a:rPr>
              <a:t>Versenyképes Járások Program</a:t>
            </a:r>
            <a:endParaRPr lang="hu-HU" sz="3100" dirty="0">
              <a:solidFill>
                <a:schemeClr val="bg2"/>
              </a:solidFill>
            </a:endParaRPr>
          </a:p>
        </p:txBody>
      </p:sp>
      <p:sp>
        <p:nvSpPr>
          <p:cNvPr id="5" name="Alcím 4">
            <a:extLst>
              <a:ext uri="{FF2B5EF4-FFF2-40B4-BE49-F238E27FC236}">
                <a16:creationId xmlns:a16="http://schemas.microsoft.com/office/drawing/2014/main" id="{D80D7BE6-1C7A-E880-C0A7-9C25E144BA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>
                <a:solidFill>
                  <a:schemeClr val="bg2"/>
                </a:solidFill>
                <a:cs typeface="Aptos Serif" panose="020B0604020202020204" pitchFamily="34" charset="0"/>
              </a:rPr>
              <a:t>DR. POLYÁNSZKY ZOLTÁN</a:t>
            </a:r>
          </a:p>
          <a:p>
            <a:r>
              <a:rPr lang="hu-HU" dirty="0">
                <a:solidFill>
                  <a:schemeClr val="bg2"/>
                </a:solidFill>
                <a:cs typeface="Aptos Serif" panose="020B0604020202020204" pitchFamily="34" charset="0"/>
              </a:rPr>
              <a:t>HELYETTES ÁLLAMTITKÁR</a:t>
            </a:r>
            <a:br>
              <a:rPr lang="hu-HU" dirty="0">
                <a:solidFill>
                  <a:schemeClr val="bg2"/>
                </a:solidFill>
                <a:cs typeface="Aptos Serif" panose="020B0604020202020204" pitchFamily="34" charset="0"/>
              </a:rPr>
            </a:br>
            <a:endParaRPr lang="hu-HU" dirty="0">
              <a:solidFill>
                <a:schemeClr val="bg2"/>
              </a:solidFill>
              <a:cs typeface="Aptos Serif" panose="020B0604020202020204" pitchFamily="34" charset="0"/>
            </a:endParaRPr>
          </a:p>
          <a:p>
            <a:endParaRPr lang="hu-HU" dirty="0">
              <a:solidFill>
                <a:schemeClr val="bg2"/>
              </a:solidFill>
              <a:cs typeface="Apto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01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rtalom helye 6">
            <a:extLst>
              <a:ext uri="{FF2B5EF4-FFF2-40B4-BE49-F238E27FC236}">
                <a16:creationId xmlns:a16="http://schemas.microsoft.com/office/drawing/2014/main" id="{9441D252-C242-8F96-452B-1DA957890375}"/>
              </a:ext>
            </a:extLst>
          </p:cNvPr>
          <p:cNvSpPr txBox="1">
            <a:spLocks/>
          </p:cNvSpPr>
          <p:nvPr/>
        </p:nvSpPr>
        <p:spPr>
          <a:xfrm>
            <a:off x="191004" y="2330356"/>
            <a:ext cx="5760000" cy="432000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lnSpc>
                <a:spcPct val="100000"/>
              </a:lnSpc>
              <a:spcBef>
                <a:spcPts val="1000"/>
              </a:spcBef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TÉRSÉGI ALAPINFRASTRUKTÚRA ÉS ELÉRHETŐSÉG FEJLESZTÉSE</a:t>
            </a:r>
            <a:endParaRPr lang="hu-HU" sz="1400" dirty="0">
              <a:solidFill>
                <a:srgbClr val="5C778E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Például: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A járás településein/település-csoportjain a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közszolgáltatások elérhetőségéhez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közvetlenül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kapcsolódó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utak korszerűsítése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A járás területén több települést érintő átfogó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közlekedésbiztonsági fejlesztések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A járás egésze szempontjából meghatározó vagy több települést érintő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kerékpárút kialakítása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 vagy egyéb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kerékpárforgalmi létesítmények megvalósítása</a:t>
            </a:r>
            <a:endParaRPr lang="hu-HU" sz="1400" dirty="0">
              <a:solidFill>
                <a:srgbClr val="000000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Vízelvezető-rendszerek fejlesztése, rekonstrukciója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a csapadékvíz-gazdálkodás céljainak figyelembevételével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A járás egy-egy kiemelt, a lakosság jelentős hányada által használt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közterület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ének teljes körű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felújítása </a:t>
            </a:r>
          </a:p>
          <a:p>
            <a:pPr marL="285750" indent="-285750" algn="l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9" name="Tartalom helye 3">
            <a:extLst>
              <a:ext uri="{FF2B5EF4-FFF2-40B4-BE49-F238E27FC236}">
                <a16:creationId xmlns:a16="http://schemas.microsoft.com/office/drawing/2014/main" id="{32FE0F06-EA57-5EE2-FC0A-7A420A57A7FE}"/>
              </a:ext>
            </a:extLst>
          </p:cNvPr>
          <p:cNvSpPr txBox="1">
            <a:spLocks/>
          </p:cNvSpPr>
          <p:nvPr/>
        </p:nvSpPr>
        <p:spPr>
          <a:xfrm>
            <a:off x="9302522" y="4514414"/>
            <a:ext cx="2402127" cy="540963"/>
          </a:xfrm>
          <a:prstGeom prst="rect">
            <a:avLst/>
          </a:prstGeom>
        </p:spPr>
        <p:txBody>
          <a:bodyPr vert="horz" lIns="121920" tIns="60960" rIns="121920" bIns="60960" rtlCol="0" anchor="t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spcBef>
                <a:spcPts val="1000"/>
              </a:spcBef>
            </a:pPr>
            <a:endParaRPr lang="hu-HU" sz="1500" dirty="0">
              <a:solidFill>
                <a:srgbClr val="000000"/>
              </a:solidFill>
            </a:endParaRPr>
          </a:p>
        </p:txBody>
      </p:sp>
      <p:sp>
        <p:nvSpPr>
          <p:cNvPr id="10" name="Tartalom helye 5">
            <a:extLst>
              <a:ext uri="{FF2B5EF4-FFF2-40B4-BE49-F238E27FC236}">
                <a16:creationId xmlns:a16="http://schemas.microsoft.com/office/drawing/2014/main" id="{6A48D6BE-8B67-D2C0-4D94-9D3F2A50BB1C}"/>
              </a:ext>
            </a:extLst>
          </p:cNvPr>
          <p:cNvSpPr txBox="1">
            <a:spLocks/>
          </p:cNvSpPr>
          <p:nvPr/>
        </p:nvSpPr>
        <p:spPr>
          <a:xfrm>
            <a:off x="6266823" y="2330356"/>
            <a:ext cx="5760000" cy="428400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TÉRSÉGI KÖZSZOLGÁLTATÁSOK FEJLESZTÉSE</a:t>
            </a:r>
          </a:p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Például: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Bölcsődék, óvodák felújítása, bővítése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Oktatási intézmények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és speciális képzést nyújtó (művészeti, gazdasági, műszaki, zenei) oktatási intézmények és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kollégiumok fejlesztése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Egészségügyi praxis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(közösség),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védőnő, orvosi ügyelet, szakellátás, mentőállomás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infrastrukturális fejlesztése, beleértve az eszközfejlesztést is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Szociális intézmények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fejlesztése, kapcsolódó eszközfejlesztés, humán kapacitások, üzemeltetés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Szolgálati lakások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fejlesztése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Kulturális, közművelődési célú intézmények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 szolgáltatások fejlesztése,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sport- és rekreáció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s célú fejlesztések,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gyermek- és ifjúsági táborok</a:t>
            </a:r>
            <a:endParaRPr lang="hu-HU" sz="1400" dirty="0">
              <a:solidFill>
                <a:srgbClr val="000000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  <a:p>
            <a:pPr marL="285750" indent="-285750" algn="just" defTabSz="914377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marL="285750" indent="-285750" algn="just" defTabSz="914377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defTabSz="914377">
              <a:lnSpc>
                <a:spcPct val="100000"/>
              </a:lnSpc>
              <a:spcBef>
                <a:spcPts val="1000"/>
              </a:spcBef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12" name="Ábra 2" descr="Park körvonalas">
            <a:extLst>
              <a:ext uri="{FF2B5EF4-FFF2-40B4-BE49-F238E27FC236}">
                <a16:creationId xmlns:a16="http://schemas.microsoft.com/office/drawing/2014/main" id="{89D16F3D-4597-CCDE-26A7-01898C43F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93555" y="1005599"/>
            <a:ext cx="1368000" cy="1368000"/>
          </a:xfrm>
          <a:prstGeom prst="rect">
            <a:avLst/>
          </a:prstGeom>
        </p:spPr>
      </p:pic>
      <p:pic>
        <p:nvPicPr>
          <p:cNvPr id="13" name="Ábra 7" descr="Sztetoszkóp körvonalas">
            <a:extLst>
              <a:ext uri="{FF2B5EF4-FFF2-40B4-BE49-F238E27FC236}">
                <a16:creationId xmlns:a16="http://schemas.microsoft.com/office/drawing/2014/main" id="{E81827CB-E517-5911-054D-73E4880A1B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62823" y="1005599"/>
            <a:ext cx="1368000" cy="136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0EEE6CA3-3857-7E9A-5AB7-CA9296006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3600"/>
            <a:ext cx="12192000" cy="7551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MIRE LEHET FEJLESZTÉSI IGÉNYT BENYÚJTANI?</a:t>
            </a:r>
          </a:p>
        </p:txBody>
      </p:sp>
    </p:spTree>
    <p:extLst>
      <p:ext uri="{BB962C8B-B14F-4D97-AF65-F5344CB8AC3E}">
        <p14:creationId xmlns:p14="http://schemas.microsoft.com/office/powerpoint/2010/main" val="46490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EEE6CA3-3857-7E9A-5AB7-CA92960062F9}"/>
              </a:ext>
            </a:extLst>
          </p:cNvPr>
          <p:cNvSpPr txBox="1">
            <a:spLocks/>
          </p:cNvSpPr>
          <p:nvPr/>
        </p:nvSpPr>
        <p:spPr>
          <a:xfrm>
            <a:off x="0" y="363600"/>
            <a:ext cx="12192000" cy="7551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933" b="1" i="0" kern="1200" cap="all" baseline="0">
                <a:solidFill>
                  <a:schemeClr val="tx1"/>
                </a:solidFill>
                <a:latin typeface="Arial Narrow" panose="020B0604020202020204" pitchFamily="34" charset="0"/>
                <a:ea typeface="+mj-ea"/>
                <a:cs typeface="Arial Narrow" panose="020B0604020202020204" pitchFamily="34" charset="0"/>
              </a:defRPr>
            </a:lvl1pPr>
          </a:lstStyle>
          <a:p>
            <a:r>
              <a:rPr lang="hu-HU" sz="3200">
                <a:solidFill>
                  <a:srgbClr val="5C778E"/>
                </a:solidFill>
                <a:latin typeface="Aptos Narrow" panose="020B0004020202020204" pitchFamily="34" charset="0"/>
              </a:rPr>
              <a:t>MIRE LEHET FEJLESZTÉSI IGÉNYT BENYÚJTANI?</a:t>
            </a:r>
            <a:endParaRPr lang="hu-HU" sz="3200" dirty="0">
              <a:solidFill>
                <a:srgbClr val="5C778E"/>
              </a:solidFill>
              <a:latin typeface="Aptos Narrow" panose="020B0004020202020204" pitchFamily="34" charset="0"/>
            </a:endParaRPr>
          </a:p>
        </p:txBody>
      </p:sp>
      <p:sp>
        <p:nvSpPr>
          <p:cNvPr id="11" name="Tartalom helye 6">
            <a:extLst>
              <a:ext uri="{FF2B5EF4-FFF2-40B4-BE49-F238E27FC236}">
                <a16:creationId xmlns:a16="http://schemas.microsoft.com/office/drawing/2014/main" id="{9441D252-C242-8F96-452B-1DA957890375}"/>
              </a:ext>
            </a:extLst>
          </p:cNvPr>
          <p:cNvSpPr txBox="1">
            <a:spLocks/>
          </p:cNvSpPr>
          <p:nvPr/>
        </p:nvSpPr>
        <p:spPr>
          <a:xfrm>
            <a:off x="191004" y="2330356"/>
            <a:ext cx="5760000" cy="432000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TÉRSÉGI GAZDASÁGFEJLESZTÉS</a:t>
            </a:r>
            <a:endParaRPr lang="hu-HU" sz="1600" dirty="0">
              <a:solidFill>
                <a:srgbClr val="5C778E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Például: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Iparterületek, ipari parkok, logisztikai központok fejlesztése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 meglévő kapacitások és szolgáltatások minőségi fejlesztése, infrastruktúra kiépítése, utak kialakítása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Barnamezős területek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felmérése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 hasznosítási lehetőségeik kidolgozása, ipari, gazdasági funkcióval történő hasznosítása,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kármentesítés, rekultiváció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Új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piacok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kialakítása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 meglévő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piacok fejlesztése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helyi termelők piacra jutásának támogatása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Turisztikai attrakciók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fejlesztése, térségi identitást,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hagyományőrzést támogató programok,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térségi értéktárak, térségi </a:t>
            </a:r>
            <a:r>
              <a:rPr lang="hu-HU" sz="1400" dirty="0" err="1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brand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-ek támogatása, természeti értékek megismertetése, védelme </a:t>
            </a: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</a:endParaRPr>
          </a:p>
          <a:p>
            <a:pPr marL="285750" indent="-285750" algn="l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9" name="Tartalom helye 3">
            <a:extLst>
              <a:ext uri="{FF2B5EF4-FFF2-40B4-BE49-F238E27FC236}">
                <a16:creationId xmlns:a16="http://schemas.microsoft.com/office/drawing/2014/main" id="{32FE0F06-EA57-5EE2-FC0A-7A420A57A7FE}"/>
              </a:ext>
            </a:extLst>
          </p:cNvPr>
          <p:cNvSpPr txBox="1">
            <a:spLocks/>
          </p:cNvSpPr>
          <p:nvPr/>
        </p:nvSpPr>
        <p:spPr>
          <a:xfrm>
            <a:off x="9302522" y="4514414"/>
            <a:ext cx="2402127" cy="540963"/>
          </a:xfrm>
          <a:prstGeom prst="rect">
            <a:avLst/>
          </a:prstGeom>
        </p:spPr>
        <p:txBody>
          <a:bodyPr vert="horz" lIns="121920" tIns="60960" rIns="121920" bIns="60960" rtlCol="0" anchor="t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spcBef>
                <a:spcPts val="1000"/>
              </a:spcBef>
            </a:pPr>
            <a:endParaRPr lang="hu-HU" sz="1500" dirty="0">
              <a:solidFill>
                <a:srgbClr val="000000"/>
              </a:solidFill>
            </a:endParaRPr>
          </a:p>
        </p:txBody>
      </p:sp>
      <p:sp>
        <p:nvSpPr>
          <p:cNvPr id="10" name="Tartalom helye 5">
            <a:extLst>
              <a:ext uri="{FF2B5EF4-FFF2-40B4-BE49-F238E27FC236}">
                <a16:creationId xmlns:a16="http://schemas.microsoft.com/office/drawing/2014/main" id="{6A48D6BE-8B67-D2C0-4D94-9D3F2A50BB1C}"/>
              </a:ext>
            </a:extLst>
          </p:cNvPr>
          <p:cNvSpPr txBox="1">
            <a:spLocks/>
          </p:cNvSpPr>
          <p:nvPr/>
        </p:nvSpPr>
        <p:spPr>
          <a:xfrm>
            <a:off x="6266823" y="2330356"/>
            <a:ext cx="5760000" cy="428400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TELEPÜLÉSÜZEMELTETÉS</a:t>
            </a:r>
            <a:endParaRPr lang="hu-HU" sz="1600" dirty="0">
              <a:solidFill>
                <a:srgbClr val="000000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Például: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Közterület-fenntartás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hoz és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zöldterület-gazdálkodás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hoz kapcsolódó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gépek, eszközök közös beszerzése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A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települések üzemeltetését segítő okos megoldások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, pl. okos közösségi pontok, települési monitoring rendszerek, okoshálózatok (</a:t>
            </a:r>
            <a:r>
              <a:rPr lang="hu-HU" sz="1400" dirty="0" err="1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smartgrid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) kialakítása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Közbiztonság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javítása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Közvilágítás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 fejlesztése 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Térségi közterület-felügyelet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kialakítása</a:t>
            </a:r>
          </a:p>
          <a:p>
            <a:pPr marL="285750" indent="-285750" algn="l"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Ebrendészeti és </a:t>
            </a:r>
            <a:r>
              <a:rPr lang="hu-HU" sz="1400" b="1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felelős állattartás </a:t>
            </a:r>
            <a:r>
              <a:rPr lang="hu-HU" sz="1400" dirty="0">
                <a:solidFill>
                  <a:srgbClr val="000000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elősegítését szolgáló fejlesztések</a:t>
            </a:r>
          </a:p>
          <a:p>
            <a:pPr defTabSz="914377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hu-HU" sz="1400" dirty="0">
              <a:solidFill>
                <a:srgbClr val="000000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  <a:p>
            <a:pPr marL="285750" indent="-285750" algn="just" defTabSz="914377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marL="285750" indent="-285750" algn="just" defTabSz="914377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defTabSz="914377">
              <a:lnSpc>
                <a:spcPct val="100000"/>
              </a:lnSpc>
              <a:spcBef>
                <a:spcPts val="1000"/>
              </a:spcBef>
            </a:pPr>
            <a:endParaRPr lang="hu-HU" sz="140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6" name="Ábra 5" descr="Környék körvonalas">
            <a:extLst>
              <a:ext uri="{FF2B5EF4-FFF2-40B4-BE49-F238E27FC236}">
                <a16:creationId xmlns:a16="http://schemas.microsoft.com/office/drawing/2014/main" id="{DE5B5461-785F-B7FD-9A7F-2C271514F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62823" y="997532"/>
            <a:ext cx="1368000" cy="1368000"/>
          </a:xfrm>
          <a:prstGeom prst="rect">
            <a:avLst/>
          </a:prstGeom>
        </p:spPr>
      </p:pic>
      <p:pic>
        <p:nvPicPr>
          <p:cNvPr id="7" name="Ábra 6" descr="Mezőgazdaság körvonalas">
            <a:extLst>
              <a:ext uri="{FF2B5EF4-FFF2-40B4-BE49-F238E27FC236}">
                <a16:creationId xmlns:a16="http://schemas.microsoft.com/office/drawing/2014/main" id="{83A73988-6278-06F5-33DC-8B0E89648DA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87004" y="997532"/>
            <a:ext cx="1368000" cy="13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037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15">
            <a:extLst>
              <a:ext uri="{FF2B5EF4-FFF2-40B4-BE49-F238E27FC236}">
                <a16:creationId xmlns:a16="http://schemas.microsoft.com/office/drawing/2014/main" id="{8CB12D9A-D163-7C6E-44C2-4BEB60E57F6F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0" y="1118707"/>
            <a:ext cx="12192000" cy="479571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építési tevékenységhez, beruházáshoz, felújításhoz kapcsolódó terület-előkészítés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építési tevékenységhez, beruházáshoz, felújításhoz kapcsolódó műszaki tervdokumentáció, építészeti-műszaki tervezési szolgáltatás, ezzel összefüggő hatósági eljárások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építési tevékenység, beruházás, felújítás, illetve egyéb beruházás, fejlesztés kivitelezésének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eszközbeszerzés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járás, illetve a települések lakosságát érintő közcélú létesítmények, illetve szolgáltatások biztosításának, valamint azok működtetésének, a létesítmények karbantartásának költségei, ideértve a tevékenység humánerőforrás-igényének költségeit, 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ingatlanvásárlás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rendezvények költségei, amennyiben a rendezvény a fejlesztés része,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projekt-előkészítés és projektmenedzsment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közbeszerzési költségek,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műszaki ellenőr szolgáltatás költségei,</a:t>
            </a:r>
          </a:p>
          <a:p>
            <a:pPr marL="342900" lvl="0" indent="-342900" algn="l">
              <a:lnSpc>
                <a:spcPct val="100000"/>
              </a:lnSpc>
              <a:spcAft>
                <a:spcPts val="300"/>
              </a:spcAft>
              <a:buClr>
                <a:srgbClr val="55728A"/>
              </a:buClr>
              <a:buFont typeface="+mj-lt"/>
              <a:buAutoNum type="alphaLcParenR"/>
            </a:pPr>
            <a:r>
              <a:rPr lang="hu-HU" sz="16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tájékoztatás/nyilvánosság költségei.</a:t>
            </a:r>
          </a:p>
          <a:p>
            <a:pPr algn="l">
              <a:lnSpc>
                <a:spcPct val="100000"/>
              </a:lnSpc>
            </a:pPr>
            <a:endParaRPr lang="hu-HU" sz="1400" dirty="0">
              <a:latin typeface="Aptos Narrow" panose="020B0004020202020204" pitchFamily="34" charset="0"/>
              <a:ea typeface="Calibri" panose="020F050202020403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EEE6CA3-3857-7E9A-5AB7-CA92960062F9}"/>
              </a:ext>
            </a:extLst>
          </p:cNvPr>
          <p:cNvSpPr txBox="1">
            <a:spLocks/>
          </p:cNvSpPr>
          <p:nvPr/>
        </p:nvSpPr>
        <p:spPr>
          <a:xfrm>
            <a:off x="0" y="363600"/>
            <a:ext cx="12192000" cy="7551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933" b="1" i="0" kern="1200" cap="all" baseline="0">
                <a:solidFill>
                  <a:schemeClr val="tx1"/>
                </a:solidFill>
                <a:latin typeface="Arial Narrow" panose="020B0604020202020204" pitchFamily="34" charset="0"/>
                <a:ea typeface="+mj-ea"/>
                <a:cs typeface="Arial Narrow" panose="020B0604020202020204" pitchFamily="34" charset="0"/>
              </a:defRPr>
            </a:lvl1pPr>
          </a:lstStyle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ELSZÁMOLHATÓ KÖLTSÉGEK</a:t>
            </a:r>
            <a:b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</a:br>
            <a:endParaRPr lang="hu-HU" sz="3200" dirty="0">
              <a:solidFill>
                <a:srgbClr val="5C778E"/>
              </a:solidFill>
              <a:latin typeface="Aptos Narrow" panose="020B0004020202020204" pitchFamily="34" charset="0"/>
            </a:endParaRPr>
          </a:p>
        </p:txBody>
      </p:sp>
      <p:pic>
        <p:nvPicPr>
          <p:cNvPr id="6" name="Ábra 5" descr="Érmék körvonalas">
            <a:extLst>
              <a:ext uri="{FF2B5EF4-FFF2-40B4-BE49-F238E27FC236}">
                <a16:creationId xmlns:a16="http://schemas.microsoft.com/office/drawing/2014/main" id="{0019C826-98F9-9C8A-E03C-7F89FBCE85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16375" y="4587009"/>
            <a:ext cx="1568569" cy="156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061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CB5DD0AF-6CFE-3888-7FD6-BC93440918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hu-HU" sz="4800" dirty="0">
                <a:solidFill>
                  <a:schemeClr val="bg2"/>
                </a:solidFill>
              </a:rPr>
              <a:t>Köszönöm a figyelmet!</a:t>
            </a:r>
          </a:p>
        </p:txBody>
      </p:sp>
      <p:sp>
        <p:nvSpPr>
          <p:cNvPr id="5" name="Alcím 4">
            <a:extLst>
              <a:ext uri="{FF2B5EF4-FFF2-40B4-BE49-F238E27FC236}">
                <a16:creationId xmlns:a16="http://schemas.microsoft.com/office/drawing/2014/main" id="{D80D7BE6-1C7A-E880-C0A7-9C25E144BA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>
                <a:solidFill>
                  <a:schemeClr val="bg2"/>
                </a:solidFill>
                <a:cs typeface="Aptos Serif" panose="020B0604020202020204" pitchFamily="34" charset="0"/>
              </a:rPr>
              <a:t>DR. POLYÁNSZKY ZOLTÁN</a:t>
            </a:r>
          </a:p>
          <a:p>
            <a:r>
              <a:rPr lang="hu-HU" dirty="0">
                <a:solidFill>
                  <a:schemeClr val="bg2"/>
                </a:solidFill>
                <a:cs typeface="Aptos Serif" panose="020B0604020202020204" pitchFamily="34" charset="0"/>
              </a:rPr>
              <a:t>HELYETTES ÁLLAMTITKÁR</a:t>
            </a:r>
            <a:br>
              <a:rPr lang="hu-HU" dirty="0">
                <a:solidFill>
                  <a:schemeClr val="bg2"/>
                </a:solidFill>
                <a:cs typeface="Aptos Serif" panose="020B0604020202020204" pitchFamily="34" charset="0"/>
              </a:rPr>
            </a:br>
            <a:endParaRPr lang="hu-HU" dirty="0">
              <a:solidFill>
                <a:schemeClr val="bg2"/>
              </a:solidFill>
              <a:cs typeface="Aptos Serif" panose="020B0604020202020204" pitchFamily="34" charset="0"/>
            </a:endParaRPr>
          </a:p>
          <a:p>
            <a:endParaRPr lang="hu-HU" dirty="0">
              <a:solidFill>
                <a:schemeClr val="bg2"/>
              </a:solidFill>
              <a:cs typeface="Apto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0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FA9FDFE2-2004-3DE7-4B47-5FE50601D0A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5904154" y="2065549"/>
            <a:ext cx="2291323" cy="144000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FELHÍVÁS FEJLESZTÉSI IGÉNYEK BENYÚJTÁSÁRA, FEJLESZTÉSI IGÉNYEK VÉLEMÉNYEZÉSE, MAJD EGYEDI TÁMOGATÁSI KÉRELMEK</a:t>
            </a:r>
          </a:p>
        </p:txBody>
      </p:sp>
      <p:sp>
        <p:nvSpPr>
          <p:cNvPr id="14" name="Tartalom helye 13">
            <a:extLst>
              <a:ext uri="{FF2B5EF4-FFF2-40B4-BE49-F238E27FC236}">
                <a16:creationId xmlns:a16="http://schemas.microsoft.com/office/drawing/2014/main" id="{DAF7EE03-6926-28CE-A008-88C8CC506BD2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245040" y="4237597"/>
            <a:ext cx="1825200" cy="144000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CSAK AZ EGY FŐRE JUTÓ EURÓPAI UNIÓS GDP ÁTLAG 120%-ÁT EL NEM ÉRŐ RÉGIÓKBAN</a:t>
            </a:r>
          </a:p>
        </p:txBody>
      </p:sp>
      <p:sp>
        <p:nvSpPr>
          <p:cNvPr id="15" name="Tartalom helye 14">
            <a:extLst>
              <a:ext uri="{FF2B5EF4-FFF2-40B4-BE49-F238E27FC236}">
                <a16:creationId xmlns:a16="http://schemas.microsoft.com/office/drawing/2014/main" id="{B660CAA5-8FD4-38B4-F8A8-ED28E80E5603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454494" y="4237597"/>
            <a:ext cx="1825200" cy="144000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KÜLÖNBÖZŐ JÁRÁSOKBAN TALÁLHATÓ ÖNKORMÁNYZATOK EGYÜTTMŰKÖDÉSE IS LEHETSÉGES</a:t>
            </a:r>
          </a:p>
        </p:txBody>
      </p:sp>
      <p:sp>
        <p:nvSpPr>
          <p:cNvPr id="16" name="Tartalom helye 15">
            <a:extLst>
              <a:ext uri="{FF2B5EF4-FFF2-40B4-BE49-F238E27FC236}">
                <a16:creationId xmlns:a16="http://schemas.microsoft.com/office/drawing/2014/main" id="{8CB12D9A-D163-7C6E-44C2-4BEB60E57F6F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2346610" y="2065549"/>
            <a:ext cx="1825200" cy="144000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LEGALÁBB 3 ÖNKORMÁNYZAT EGYÜTTMŰKÖDÉSE (KONZORCIUM ÉS/VAGY ÖNKORMÁNYZATI TÁRSULÁS)</a:t>
            </a:r>
          </a:p>
        </p:txBody>
      </p:sp>
      <p:sp>
        <p:nvSpPr>
          <p:cNvPr id="17" name="Tartalom helye 10">
            <a:extLst>
              <a:ext uri="{FF2B5EF4-FFF2-40B4-BE49-F238E27FC236}">
                <a16:creationId xmlns:a16="http://schemas.microsoft.com/office/drawing/2014/main" id="{6E2A66D1-1FFB-2253-53A0-97B0D5AA394A}"/>
              </a:ext>
            </a:extLst>
          </p:cNvPr>
          <p:cNvSpPr txBox="1">
            <a:spLocks/>
          </p:cNvSpPr>
          <p:nvPr/>
        </p:nvSpPr>
        <p:spPr>
          <a:xfrm>
            <a:off x="7881768" y="4237597"/>
            <a:ext cx="2114325" cy="144000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lnSpc>
                <a:spcPct val="100000"/>
              </a:lnSpc>
              <a:spcBef>
                <a:spcPts val="0"/>
              </a:spcBef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TEMATIKUSAN SZÉLES A TÁMOGATHATÓ CÉLOK PALETTÁJA, FEJLESZTÉS ÉS MŰKÖDÉS IS</a:t>
            </a:r>
          </a:p>
        </p:txBody>
      </p:sp>
      <p:sp>
        <p:nvSpPr>
          <p:cNvPr id="18" name="Tartalom helye 10">
            <a:extLst>
              <a:ext uri="{FF2B5EF4-FFF2-40B4-BE49-F238E27FC236}">
                <a16:creationId xmlns:a16="http://schemas.microsoft.com/office/drawing/2014/main" id="{0AF33B4D-DD1A-1A32-D4F1-0300372F0C0E}"/>
              </a:ext>
            </a:extLst>
          </p:cNvPr>
          <p:cNvSpPr txBox="1">
            <a:spLocks/>
          </p:cNvSpPr>
          <p:nvPr/>
        </p:nvSpPr>
        <p:spPr>
          <a:xfrm>
            <a:off x="9915383" y="2065549"/>
            <a:ext cx="1825200" cy="1440000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lnSpc>
                <a:spcPct val="100000"/>
              </a:lnSpc>
              <a:spcBef>
                <a:spcPts val="0"/>
              </a:spcBef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ELSŐ KÖRBEN 250/500 MILLIÓ FT MINDEN JÁRÁSNAK, 100% ELŐLEG, 100% TÁMOGATÁS MÉRTÉK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EEE6CA3-3857-7E9A-5AB7-CA9296006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968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SAROKPONTOK</a:t>
            </a:r>
          </a:p>
        </p:txBody>
      </p:sp>
      <p:grpSp>
        <p:nvGrpSpPr>
          <p:cNvPr id="2" name="Google Shape;7301;p12">
            <a:extLst>
              <a:ext uri="{FF2B5EF4-FFF2-40B4-BE49-F238E27FC236}">
                <a16:creationId xmlns:a16="http://schemas.microsoft.com/office/drawing/2014/main" id="{A4F4A1C5-B4AB-D43D-C7C4-42ED90761782}"/>
              </a:ext>
            </a:extLst>
          </p:cNvPr>
          <p:cNvGrpSpPr/>
          <p:nvPr/>
        </p:nvGrpSpPr>
        <p:grpSpPr>
          <a:xfrm>
            <a:off x="838200" y="3006709"/>
            <a:ext cx="10515599" cy="1589591"/>
            <a:chOff x="-491001" y="2990155"/>
            <a:chExt cx="3784619" cy="572103"/>
          </a:xfrm>
        </p:grpSpPr>
        <p:sp>
          <p:nvSpPr>
            <p:cNvPr id="3" name="Google Shape;7302;p12">
              <a:extLst>
                <a:ext uri="{FF2B5EF4-FFF2-40B4-BE49-F238E27FC236}">
                  <a16:creationId xmlns:a16="http://schemas.microsoft.com/office/drawing/2014/main" id="{FCEB0117-5ED4-0F90-09C5-B56595E58B80}"/>
                </a:ext>
              </a:extLst>
            </p:cNvPr>
            <p:cNvSpPr/>
            <p:nvPr/>
          </p:nvSpPr>
          <p:spPr>
            <a:xfrm>
              <a:off x="191088" y="3182600"/>
              <a:ext cx="380762" cy="379464"/>
            </a:xfrm>
            <a:custGeom>
              <a:avLst/>
              <a:gdLst/>
              <a:ahLst/>
              <a:cxnLst/>
              <a:rect l="l" t="t" r="r" b="b"/>
              <a:pathLst>
                <a:path w="33153" h="33040" extrusionOk="0">
                  <a:moveTo>
                    <a:pt x="16576" y="1"/>
                  </a:moveTo>
                  <a:cubicBezTo>
                    <a:pt x="16428" y="1"/>
                    <a:pt x="16280" y="57"/>
                    <a:pt x="16167" y="170"/>
                  </a:cubicBezTo>
                  <a:lnTo>
                    <a:pt x="9658" y="6680"/>
                  </a:lnTo>
                  <a:cubicBezTo>
                    <a:pt x="9434" y="6906"/>
                    <a:pt x="9434" y="7272"/>
                    <a:pt x="9658" y="7495"/>
                  </a:cubicBezTo>
                  <a:lnTo>
                    <a:pt x="9729" y="7566"/>
                  </a:lnTo>
                  <a:cubicBezTo>
                    <a:pt x="9955" y="7789"/>
                    <a:pt x="10395" y="8000"/>
                    <a:pt x="10712" y="8032"/>
                  </a:cubicBezTo>
                  <a:cubicBezTo>
                    <a:pt x="10712" y="8032"/>
                    <a:pt x="11595" y="8116"/>
                    <a:pt x="12145" y="8663"/>
                  </a:cubicBezTo>
                  <a:cubicBezTo>
                    <a:pt x="13090" y="9608"/>
                    <a:pt x="13090" y="11141"/>
                    <a:pt x="12142" y="12089"/>
                  </a:cubicBezTo>
                  <a:cubicBezTo>
                    <a:pt x="11670" y="12562"/>
                    <a:pt x="11050" y="12798"/>
                    <a:pt x="10431" y="12798"/>
                  </a:cubicBezTo>
                  <a:cubicBezTo>
                    <a:pt x="9811" y="12798"/>
                    <a:pt x="9192" y="12562"/>
                    <a:pt x="8719" y="12089"/>
                  </a:cubicBezTo>
                  <a:cubicBezTo>
                    <a:pt x="8173" y="11539"/>
                    <a:pt x="8085" y="10656"/>
                    <a:pt x="8085" y="10656"/>
                  </a:cubicBezTo>
                  <a:cubicBezTo>
                    <a:pt x="8053" y="10339"/>
                    <a:pt x="7846" y="9899"/>
                    <a:pt x="7623" y="9672"/>
                  </a:cubicBezTo>
                  <a:lnTo>
                    <a:pt x="7551" y="9604"/>
                  </a:lnTo>
                  <a:cubicBezTo>
                    <a:pt x="7438" y="9491"/>
                    <a:pt x="7290" y="9435"/>
                    <a:pt x="7143" y="9435"/>
                  </a:cubicBezTo>
                  <a:cubicBezTo>
                    <a:pt x="6995" y="9435"/>
                    <a:pt x="6848" y="9491"/>
                    <a:pt x="6736" y="9604"/>
                  </a:cubicBezTo>
                  <a:lnTo>
                    <a:pt x="223" y="16111"/>
                  </a:lnTo>
                  <a:cubicBezTo>
                    <a:pt x="0" y="16337"/>
                    <a:pt x="0" y="16703"/>
                    <a:pt x="223" y="16929"/>
                  </a:cubicBezTo>
                  <a:lnTo>
                    <a:pt x="6733" y="23439"/>
                  </a:lnTo>
                  <a:cubicBezTo>
                    <a:pt x="6846" y="23550"/>
                    <a:pt x="6994" y="23606"/>
                    <a:pt x="7142" y="23606"/>
                  </a:cubicBezTo>
                  <a:cubicBezTo>
                    <a:pt x="7290" y="23606"/>
                    <a:pt x="7438" y="23550"/>
                    <a:pt x="7551" y="23439"/>
                  </a:cubicBezTo>
                  <a:lnTo>
                    <a:pt x="7623" y="23364"/>
                  </a:lnTo>
                  <a:cubicBezTo>
                    <a:pt x="7849" y="23141"/>
                    <a:pt x="8056" y="22698"/>
                    <a:pt x="8088" y="22381"/>
                  </a:cubicBezTo>
                  <a:cubicBezTo>
                    <a:pt x="8088" y="22381"/>
                    <a:pt x="8173" y="21497"/>
                    <a:pt x="8719" y="20951"/>
                  </a:cubicBezTo>
                  <a:cubicBezTo>
                    <a:pt x="9194" y="20469"/>
                    <a:pt x="9820" y="20228"/>
                    <a:pt x="10446" y="20228"/>
                  </a:cubicBezTo>
                  <a:cubicBezTo>
                    <a:pt x="11066" y="20228"/>
                    <a:pt x="11685" y="20465"/>
                    <a:pt x="12158" y="20938"/>
                  </a:cubicBezTo>
                  <a:cubicBezTo>
                    <a:pt x="13110" y="21889"/>
                    <a:pt x="13103" y="23432"/>
                    <a:pt x="12145" y="24374"/>
                  </a:cubicBezTo>
                  <a:cubicBezTo>
                    <a:pt x="11599" y="24924"/>
                    <a:pt x="10715" y="25008"/>
                    <a:pt x="10715" y="25008"/>
                  </a:cubicBezTo>
                  <a:cubicBezTo>
                    <a:pt x="10398" y="25040"/>
                    <a:pt x="9955" y="25250"/>
                    <a:pt x="9732" y="25474"/>
                  </a:cubicBezTo>
                  <a:lnTo>
                    <a:pt x="9658" y="25545"/>
                  </a:lnTo>
                  <a:cubicBezTo>
                    <a:pt x="9434" y="25771"/>
                    <a:pt x="9434" y="26137"/>
                    <a:pt x="9658" y="26363"/>
                  </a:cubicBezTo>
                  <a:lnTo>
                    <a:pt x="16167" y="32869"/>
                  </a:lnTo>
                  <a:cubicBezTo>
                    <a:pt x="16280" y="32983"/>
                    <a:pt x="16428" y="33039"/>
                    <a:pt x="16576" y="33039"/>
                  </a:cubicBezTo>
                  <a:cubicBezTo>
                    <a:pt x="16724" y="33039"/>
                    <a:pt x="16872" y="32983"/>
                    <a:pt x="16985" y="32869"/>
                  </a:cubicBezTo>
                  <a:lnTo>
                    <a:pt x="23492" y="26363"/>
                  </a:lnTo>
                  <a:cubicBezTo>
                    <a:pt x="23605" y="26252"/>
                    <a:pt x="23753" y="26196"/>
                    <a:pt x="23901" y="26196"/>
                  </a:cubicBezTo>
                  <a:cubicBezTo>
                    <a:pt x="24049" y="26196"/>
                    <a:pt x="24197" y="26252"/>
                    <a:pt x="24310" y="26363"/>
                  </a:cubicBezTo>
                  <a:lnTo>
                    <a:pt x="24313" y="26370"/>
                  </a:lnTo>
                  <a:cubicBezTo>
                    <a:pt x="24540" y="26593"/>
                    <a:pt x="24750" y="27036"/>
                    <a:pt x="24779" y="27353"/>
                  </a:cubicBezTo>
                  <a:cubicBezTo>
                    <a:pt x="24779" y="27353"/>
                    <a:pt x="24867" y="28237"/>
                    <a:pt x="25413" y="28783"/>
                  </a:cubicBezTo>
                  <a:cubicBezTo>
                    <a:pt x="25888" y="29265"/>
                    <a:pt x="26514" y="29506"/>
                    <a:pt x="27140" y="29506"/>
                  </a:cubicBezTo>
                  <a:cubicBezTo>
                    <a:pt x="27759" y="29506"/>
                    <a:pt x="28378" y="29269"/>
                    <a:pt x="28849" y="28796"/>
                  </a:cubicBezTo>
                  <a:cubicBezTo>
                    <a:pt x="29800" y="27845"/>
                    <a:pt x="29797" y="26302"/>
                    <a:pt x="28840" y="25357"/>
                  </a:cubicBezTo>
                  <a:cubicBezTo>
                    <a:pt x="28290" y="24810"/>
                    <a:pt x="27406" y="24726"/>
                    <a:pt x="27406" y="24726"/>
                  </a:cubicBezTo>
                  <a:cubicBezTo>
                    <a:pt x="27089" y="24694"/>
                    <a:pt x="26646" y="24487"/>
                    <a:pt x="26423" y="24260"/>
                  </a:cubicBezTo>
                  <a:lnTo>
                    <a:pt x="26420" y="24257"/>
                  </a:lnTo>
                  <a:cubicBezTo>
                    <a:pt x="26193" y="24031"/>
                    <a:pt x="26193" y="23665"/>
                    <a:pt x="26420" y="23439"/>
                  </a:cubicBezTo>
                  <a:lnTo>
                    <a:pt x="32926" y="16929"/>
                  </a:lnTo>
                  <a:cubicBezTo>
                    <a:pt x="33152" y="16703"/>
                    <a:pt x="33152" y="16337"/>
                    <a:pt x="32926" y="16111"/>
                  </a:cubicBezTo>
                  <a:lnTo>
                    <a:pt x="26420" y="9604"/>
                  </a:lnTo>
                  <a:cubicBezTo>
                    <a:pt x="26193" y="9378"/>
                    <a:pt x="26193" y="9012"/>
                    <a:pt x="26420" y="8786"/>
                  </a:cubicBezTo>
                  <a:lnTo>
                    <a:pt x="26533" y="8669"/>
                  </a:lnTo>
                  <a:cubicBezTo>
                    <a:pt x="26759" y="8446"/>
                    <a:pt x="27202" y="8236"/>
                    <a:pt x="27516" y="8207"/>
                  </a:cubicBezTo>
                  <a:cubicBezTo>
                    <a:pt x="27516" y="8207"/>
                    <a:pt x="28403" y="8119"/>
                    <a:pt x="28950" y="7573"/>
                  </a:cubicBezTo>
                  <a:cubicBezTo>
                    <a:pt x="29894" y="6628"/>
                    <a:pt x="29894" y="5094"/>
                    <a:pt x="28950" y="4147"/>
                  </a:cubicBezTo>
                  <a:cubicBezTo>
                    <a:pt x="28477" y="3674"/>
                    <a:pt x="27858" y="3438"/>
                    <a:pt x="27238" y="3438"/>
                  </a:cubicBezTo>
                  <a:cubicBezTo>
                    <a:pt x="26618" y="3438"/>
                    <a:pt x="25997" y="3674"/>
                    <a:pt x="25523" y="4147"/>
                  </a:cubicBezTo>
                  <a:cubicBezTo>
                    <a:pt x="24977" y="4697"/>
                    <a:pt x="24892" y="5580"/>
                    <a:pt x="24892" y="5580"/>
                  </a:cubicBezTo>
                  <a:cubicBezTo>
                    <a:pt x="24860" y="5894"/>
                    <a:pt x="24650" y="6337"/>
                    <a:pt x="24427" y="6563"/>
                  </a:cubicBezTo>
                  <a:lnTo>
                    <a:pt x="24310" y="6680"/>
                  </a:lnTo>
                  <a:cubicBezTo>
                    <a:pt x="24197" y="6791"/>
                    <a:pt x="24049" y="6847"/>
                    <a:pt x="23901" y="6847"/>
                  </a:cubicBezTo>
                  <a:cubicBezTo>
                    <a:pt x="23753" y="6847"/>
                    <a:pt x="23605" y="6791"/>
                    <a:pt x="23492" y="6680"/>
                  </a:cubicBezTo>
                  <a:lnTo>
                    <a:pt x="16985" y="170"/>
                  </a:lnTo>
                  <a:cubicBezTo>
                    <a:pt x="16872" y="57"/>
                    <a:pt x="16724" y="1"/>
                    <a:pt x="1657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 cap="flat" cmpd="sng">
              <a:noFill/>
              <a:prstDash val="sysDot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latin typeface="Aptos Narrow" panose="020B0004020202020204" pitchFamily="34" charset="0"/>
                <a:cs typeface="Arial"/>
                <a:sym typeface="Arial"/>
              </a:endParaRPr>
            </a:p>
          </p:txBody>
        </p:sp>
        <p:sp>
          <p:nvSpPr>
            <p:cNvPr id="4" name="Google Shape;7303;p12">
              <a:extLst>
                <a:ext uri="{FF2B5EF4-FFF2-40B4-BE49-F238E27FC236}">
                  <a16:creationId xmlns:a16="http://schemas.microsoft.com/office/drawing/2014/main" id="{4F7AC887-CC5E-F972-25A8-90935AB74713}"/>
                </a:ext>
              </a:extLst>
            </p:cNvPr>
            <p:cNvSpPr/>
            <p:nvPr/>
          </p:nvSpPr>
          <p:spPr>
            <a:xfrm>
              <a:off x="1555325" y="3183714"/>
              <a:ext cx="378534" cy="377248"/>
            </a:xfrm>
            <a:custGeom>
              <a:avLst/>
              <a:gdLst/>
              <a:ahLst/>
              <a:cxnLst/>
              <a:rect l="l" t="t" r="r" b="b"/>
              <a:pathLst>
                <a:path w="32959" h="32847" extrusionOk="0">
                  <a:moveTo>
                    <a:pt x="16480" y="1"/>
                  </a:moveTo>
                  <a:cubicBezTo>
                    <a:pt x="16334" y="1"/>
                    <a:pt x="16186" y="57"/>
                    <a:pt x="16073" y="170"/>
                  </a:cubicBezTo>
                  <a:lnTo>
                    <a:pt x="9603" y="6641"/>
                  </a:lnTo>
                  <a:cubicBezTo>
                    <a:pt x="9491" y="6753"/>
                    <a:pt x="9345" y="6808"/>
                    <a:pt x="9198" y="6808"/>
                  </a:cubicBezTo>
                  <a:cubicBezTo>
                    <a:pt x="9051" y="6808"/>
                    <a:pt x="8904" y="6753"/>
                    <a:pt x="8791" y="6641"/>
                  </a:cubicBezTo>
                  <a:lnTo>
                    <a:pt x="8677" y="6525"/>
                  </a:lnTo>
                  <a:cubicBezTo>
                    <a:pt x="8454" y="6301"/>
                    <a:pt x="8244" y="5861"/>
                    <a:pt x="8215" y="5547"/>
                  </a:cubicBezTo>
                  <a:cubicBezTo>
                    <a:pt x="8215" y="5547"/>
                    <a:pt x="8127" y="4667"/>
                    <a:pt x="7584" y="4124"/>
                  </a:cubicBezTo>
                  <a:cubicBezTo>
                    <a:pt x="7113" y="3653"/>
                    <a:pt x="6497" y="3418"/>
                    <a:pt x="5880" y="3418"/>
                  </a:cubicBezTo>
                  <a:cubicBezTo>
                    <a:pt x="5264" y="3418"/>
                    <a:pt x="4648" y="3653"/>
                    <a:pt x="4177" y="4124"/>
                  </a:cubicBezTo>
                  <a:cubicBezTo>
                    <a:pt x="3236" y="5065"/>
                    <a:pt x="3236" y="6589"/>
                    <a:pt x="4177" y="7531"/>
                  </a:cubicBezTo>
                  <a:cubicBezTo>
                    <a:pt x="4721" y="8074"/>
                    <a:pt x="5601" y="8158"/>
                    <a:pt x="5601" y="8158"/>
                  </a:cubicBezTo>
                  <a:cubicBezTo>
                    <a:pt x="5914" y="8191"/>
                    <a:pt x="6354" y="8398"/>
                    <a:pt x="6578" y="8621"/>
                  </a:cubicBezTo>
                  <a:lnTo>
                    <a:pt x="6694" y="8737"/>
                  </a:lnTo>
                  <a:cubicBezTo>
                    <a:pt x="6917" y="8961"/>
                    <a:pt x="6917" y="9323"/>
                    <a:pt x="6694" y="9550"/>
                  </a:cubicBezTo>
                  <a:lnTo>
                    <a:pt x="223" y="16020"/>
                  </a:lnTo>
                  <a:cubicBezTo>
                    <a:pt x="0" y="16243"/>
                    <a:pt x="0" y="16606"/>
                    <a:pt x="223" y="16832"/>
                  </a:cubicBezTo>
                  <a:lnTo>
                    <a:pt x="6694" y="23300"/>
                  </a:lnTo>
                  <a:cubicBezTo>
                    <a:pt x="6807" y="23411"/>
                    <a:pt x="6954" y="23467"/>
                    <a:pt x="7102" y="23467"/>
                  </a:cubicBezTo>
                  <a:cubicBezTo>
                    <a:pt x="7249" y="23467"/>
                    <a:pt x="7396" y="23411"/>
                    <a:pt x="7509" y="23300"/>
                  </a:cubicBezTo>
                  <a:lnTo>
                    <a:pt x="7577" y="23232"/>
                  </a:lnTo>
                  <a:cubicBezTo>
                    <a:pt x="7801" y="23008"/>
                    <a:pt x="8008" y="22568"/>
                    <a:pt x="8040" y="22255"/>
                  </a:cubicBezTo>
                  <a:cubicBezTo>
                    <a:pt x="8040" y="22255"/>
                    <a:pt x="8124" y="21375"/>
                    <a:pt x="8668" y="20831"/>
                  </a:cubicBezTo>
                  <a:cubicBezTo>
                    <a:pt x="9138" y="20360"/>
                    <a:pt x="9755" y="20125"/>
                    <a:pt x="10371" y="20125"/>
                  </a:cubicBezTo>
                  <a:cubicBezTo>
                    <a:pt x="10987" y="20125"/>
                    <a:pt x="11604" y="20360"/>
                    <a:pt x="12074" y="20831"/>
                  </a:cubicBezTo>
                  <a:cubicBezTo>
                    <a:pt x="13013" y="21769"/>
                    <a:pt x="13013" y="23296"/>
                    <a:pt x="12074" y="24235"/>
                  </a:cubicBezTo>
                  <a:cubicBezTo>
                    <a:pt x="11528" y="24781"/>
                    <a:pt x="10651" y="24865"/>
                    <a:pt x="10651" y="24865"/>
                  </a:cubicBezTo>
                  <a:cubicBezTo>
                    <a:pt x="10337" y="24895"/>
                    <a:pt x="9897" y="25105"/>
                    <a:pt x="9674" y="25328"/>
                  </a:cubicBezTo>
                  <a:lnTo>
                    <a:pt x="9603" y="25396"/>
                  </a:lnTo>
                  <a:cubicBezTo>
                    <a:pt x="9379" y="25619"/>
                    <a:pt x="9379" y="25985"/>
                    <a:pt x="9603" y="26208"/>
                  </a:cubicBezTo>
                  <a:lnTo>
                    <a:pt x="16073" y="32679"/>
                  </a:lnTo>
                  <a:cubicBezTo>
                    <a:pt x="16186" y="32790"/>
                    <a:pt x="16334" y="32846"/>
                    <a:pt x="16480" y="32846"/>
                  </a:cubicBezTo>
                  <a:cubicBezTo>
                    <a:pt x="16627" y="32846"/>
                    <a:pt x="16774" y="32790"/>
                    <a:pt x="16885" y="32679"/>
                  </a:cubicBezTo>
                  <a:lnTo>
                    <a:pt x="23356" y="26208"/>
                  </a:lnTo>
                  <a:cubicBezTo>
                    <a:pt x="23582" y="25985"/>
                    <a:pt x="23582" y="25619"/>
                    <a:pt x="23356" y="25396"/>
                  </a:cubicBezTo>
                  <a:lnTo>
                    <a:pt x="23285" y="25325"/>
                  </a:lnTo>
                  <a:cubicBezTo>
                    <a:pt x="23061" y="25102"/>
                    <a:pt x="22621" y="24895"/>
                    <a:pt x="22308" y="24862"/>
                  </a:cubicBezTo>
                  <a:cubicBezTo>
                    <a:pt x="22308" y="24862"/>
                    <a:pt x="21428" y="24778"/>
                    <a:pt x="20884" y="24235"/>
                  </a:cubicBezTo>
                  <a:cubicBezTo>
                    <a:pt x="19962" y="23290"/>
                    <a:pt x="19972" y="21779"/>
                    <a:pt x="20903" y="20847"/>
                  </a:cubicBezTo>
                  <a:cubicBezTo>
                    <a:pt x="21375" y="20378"/>
                    <a:pt x="21991" y="20142"/>
                    <a:pt x="22608" y="20142"/>
                  </a:cubicBezTo>
                  <a:cubicBezTo>
                    <a:pt x="23215" y="20142"/>
                    <a:pt x="23822" y="20370"/>
                    <a:pt x="24291" y="20828"/>
                  </a:cubicBezTo>
                  <a:cubicBezTo>
                    <a:pt x="24834" y="21371"/>
                    <a:pt x="24918" y="22251"/>
                    <a:pt x="24918" y="22251"/>
                  </a:cubicBezTo>
                  <a:cubicBezTo>
                    <a:pt x="24951" y="22565"/>
                    <a:pt x="25158" y="23005"/>
                    <a:pt x="25381" y="23228"/>
                  </a:cubicBezTo>
                  <a:lnTo>
                    <a:pt x="25452" y="23300"/>
                  </a:lnTo>
                  <a:cubicBezTo>
                    <a:pt x="25565" y="23411"/>
                    <a:pt x="25713" y="23467"/>
                    <a:pt x="25859" y="23467"/>
                  </a:cubicBezTo>
                  <a:cubicBezTo>
                    <a:pt x="26006" y="23467"/>
                    <a:pt x="26153" y="23411"/>
                    <a:pt x="26264" y="23300"/>
                  </a:cubicBezTo>
                  <a:lnTo>
                    <a:pt x="32735" y="16829"/>
                  </a:lnTo>
                  <a:cubicBezTo>
                    <a:pt x="32958" y="16606"/>
                    <a:pt x="32958" y="16243"/>
                    <a:pt x="32735" y="16017"/>
                  </a:cubicBezTo>
                  <a:lnTo>
                    <a:pt x="26264" y="9546"/>
                  </a:lnTo>
                  <a:cubicBezTo>
                    <a:pt x="26041" y="9323"/>
                    <a:pt x="26041" y="8961"/>
                    <a:pt x="26264" y="8734"/>
                  </a:cubicBezTo>
                  <a:lnTo>
                    <a:pt x="26271" y="8731"/>
                  </a:lnTo>
                  <a:cubicBezTo>
                    <a:pt x="26494" y="8508"/>
                    <a:pt x="26934" y="8301"/>
                    <a:pt x="27248" y="8268"/>
                  </a:cubicBezTo>
                  <a:cubicBezTo>
                    <a:pt x="27248" y="8268"/>
                    <a:pt x="28125" y="8184"/>
                    <a:pt x="28671" y="7641"/>
                  </a:cubicBezTo>
                  <a:cubicBezTo>
                    <a:pt x="29593" y="6696"/>
                    <a:pt x="29584" y="5185"/>
                    <a:pt x="28652" y="4253"/>
                  </a:cubicBezTo>
                  <a:cubicBezTo>
                    <a:pt x="28181" y="3784"/>
                    <a:pt x="27564" y="3548"/>
                    <a:pt x="26947" y="3548"/>
                  </a:cubicBezTo>
                  <a:cubicBezTo>
                    <a:pt x="26340" y="3548"/>
                    <a:pt x="25733" y="3777"/>
                    <a:pt x="25265" y="4234"/>
                  </a:cubicBezTo>
                  <a:cubicBezTo>
                    <a:pt x="24721" y="4777"/>
                    <a:pt x="24637" y="5657"/>
                    <a:pt x="24637" y="5657"/>
                  </a:cubicBezTo>
                  <a:cubicBezTo>
                    <a:pt x="24605" y="5971"/>
                    <a:pt x="24398" y="6411"/>
                    <a:pt x="24174" y="6635"/>
                  </a:cubicBezTo>
                  <a:lnTo>
                    <a:pt x="24168" y="6641"/>
                  </a:lnTo>
                  <a:cubicBezTo>
                    <a:pt x="24056" y="6753"/>
                    <a:pt x="23910" y="6808"/>
                    <a:pt x="23763" y="6808"/>
                  </a:cubicBezTo>
                  <a:cubicBezTo>
                    <a:pt x="23616" y="6808"/>
                    <a:pt x="23469" y="6753"/>
                    <a:pt x="23356" y="6641"/>
                  </a:cubicBezTo>
                  <a:lnTo>
                    <a:pt x="16885" y="170"/>
                  </a:lnTo>
                  <a:cubicBezTo>
                    <a:pt x="16774" y="57"/>
                    <a:pt x="16627" y="1"/>
                    <a:pt x="16480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 cap="flat" cmpd="sng">
              <a:noFill/>
              <a:prstDash val="sysDot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latin typeface="Aptos Narrow" panose="020B0004020202020204" pitchFamily="34" charset="0"/>
                <a:cs typeface="Arial"/>
                <a:sym typeface="Arial"/>
              </a:endParaRPr>
            </a:p>
          </p:txBody>
        </p:sp>
        <p:sp>
          <p:nvSpPr>
            <p:cNvPr id="5" name="Google Shape;7304;p12">
              <a:extLst>
                <a:ext uri="{FF2B5EF4-FFF2-40B4-BE49-F238E27FC236}">
                  <a16:creationId xmlns:a16="http://schemas.microsoft.com/office/drawing/2014/main" id="{391E6010-2E2F-7BE9-E4FA-36A77DBC4641}"/>
                </a:ext>
              </a:extLst>
            </p:cNvPr>
            <p:cNvSpPr/>
            <p:nvPr/>
          </p:nvSpPr>
          <p:spPr>
            <a:xfrm>
              <a:off x="-491001" y="2990157"/>
              <a:ext cx="380716" cy="379441"/>
            </a:xfrm>
            <a:custGeom>
              <a:avLst/>
              <a:gdLst/>
              <a:ahLst/>
              <a:cxnLst/>
              <a:rect l="l" t="t" r="r" b="b"/>
              <a:pathLst>
                <a:path w="33149" h="33038" extrusionOk="0">
                  <a:moveTo>
                    <a:pt x="16573" y="0"/>
                  </a:moveTo>
                  <a:cubicBezTo>
                    <a:pt x="16426" y="0"/>
                    <a:pt x="16278" y="56"/>
                    <a:pt x="16167" y="168"/>
                  </a:cubicBezTo>
                  <a:lnTo>
                    <a:pt x="9657" y="6677"/>
                  </a:lnTo>
                  <a:cubicBezTo>
                    <a:pt x="9431" y="6903"/>
                    <a:pt x="9431" y="7269"/>
                    <a:pt x="9657" y="7492"/>
                  </a:cubicBezTo>
                  <a:lnTo>
                    <a:pt x="9725" y="7563"/>
                  </a:lnTo>
                  <a:cubicBezTo>
                    <a:pt x="9952" y="7787"/>
                    <a:pt x="10395" y="7997"/>
                    <a:pt x="10709" y="8026"/>
                  </a:cubicBezTo>
                  <a:cubicBezTo>
                    <a:pt x="10709" y="8026"/>
                    <a:pt x="11592" y="8113"/>
                    <a:pt x="12142" y="8660"/>
                  </a:cubicBezTo>
                  <a:cubicBezTo>
                    <a:pt x="13087" y="9605"/>
                    <a:pt x="13087" y="11142"/>
                    <a:pt x="12142" y="12086"/>
                  </a:cubicBezTo>
                  <a:cubicBezTo>
                    <a:pt x="11669" y="12561"/>
                    <a:pt x="11049" y="12798"/>
                    <a:pt x="10429" y="12798"/>
                  </a:cubicBezTo>
                  <a:cubicBezTo>
                    <a:pt x="9809" y="12798"/>
                    <a:pt x="9189" y="12562"/>
                    <a:pt x="8716" y="12090"/>
                  </a:cubicBezTo>
                  <a:cubicBezTo>
                    <a:pt x="8169" y="11540"/>
                    <a:pt x="8082" y="10656"/>
                    <a:pt x="8082" y="10656"/>
                  </a:cubicBezTo>
                  <a:cubicBezTo>
                    <a:pt x="8053" y="10339"/>
                    <a:pt x="7842" y="9899"/>
                    <a:pt x="7619" y="9673"/>
                  </a:cubicBezTo>
                  <a:lnTo>
                    <a:pt x="7548" y="9605"/>
                  </a:lnTo>
                  <a:cubicBezTo>
                    <a:pt x="7435" y="9492"/>
                    <a:pt x="7287" y="9435"/>
                    <a:pt x="7140" y="9435"/>
                  </a:cubicBezTo>
                  <a:cubicBezTo>
                    <a:pt x="6993" y="9435"/>
                    <a:pt x="6846" y="9492"/>
                    <a:pt x="6733" y="9605"/>
                  </a:cubicBezTo>
                  <a:lnTo>
                    <a:pt x="223" y="16111"/>
                  </a:lnTo>
                  <a:cubicBezTo>
                    <a:pt x="0" y="16338"/>
                    <a:pt x="0" y="16700"/>
                    <a:pt x="223" y="16926"/>
                  </a:cubicBezTo>
                  <a:lnTo>
                    <a:pt x="6733" y="23436"/>
                  </a:lnTo>
                  <a:cubicBezTo>
                    <a:pt x="6956" y="23662"/>
                    <a:pt x="6956" y="24028"/>
                    <a:pt x="6733" y="24254"/>
                  </a:cubicBezTo>
                  <a:lnTo>
                    <a:pt x="6616" y="24368"/>
                  </a:lnTo>
                  <a:cubicBezTo>
                    <a:pt x="6390" y="24594"/>
                    <a:pt x="5950" y="24804"/>
                    <a:pt x="5633" y="24833"/>
                  </a:cubicBezTo>
                  <a:cubicBezTo>
                    <a:pt x="5633" y="24833"/>
                    <a:pt x="4749" y="24921"/>
                    <a:pt x="4199" y="25468"/>
                  </a:cubicBezTo>
                  <a:cubicBezTo>
                    <a:pt x="3255" y="26412"/>
                    <a:pt x="3255" y="27946"/>
                    <a:pt x="4199" y="28890"/>
                  </a:cubicBezTo>
                  <a:cubicBezTo>
                    <a:pt x="4673" y="29364"/>
                    <a:pt x="5294" y="29601"/>
                    <a:pt x="5914" y="29601"/>
                  </a:cubicBezTo>
                  <a:cubicBezTo>
                    <a:pt x="6534" y="29601"/>
                    <a:pt x="7153" y="29364"/>
                    <a:pt x="7626" y="28890"/>
                  </a:cubicBezTo>
                  <a:cubicBezTo>
                    <a:pt x="8172" y="28344"/>
                    <a:pt x="8260" y="27460"/>
                    <a:pt x="8260" y="27460"/>
                  </a:cubicBezTo>
                  <a:cubicBezTo>
                    <a:pt x="8289" y="27143"/>
                    <a:pt x="8499" y="26700"/>
                    <a:pt x="8726" y="26477"/>
                  </a:cubicBezTo>
                  <a:lnTo>
                    <a:pt x="8839" y="26360"/>
                  </a:lnTo>
                  <a:cubicBezTo>
                    <a:pt x="8952" y="26249"/>
                    <a:pt x="9100" y="26193"/>
                    <a:pt x="9248" y="26193"/>
                  </a:cubicBezTo>
                  <a:cubicBezTo>
                    <a:pt x="9396" y="26193"/>
                    <a:pt x="9544" y="26249"/>
                    <a:pt x="9657" y="26360"/>
                  </a:cubicBezTo>
                  <a:lnTo>
                    <a:pt x="16167" y="32870"/>
                  </a:lnTo>
                  <a:cubicBezTo>
                    <a:pt x="16278" y="32982"/>
                    <a:pt x="16426" y="33037"/>
                    <a:pt x="16573" y="33037"/>
                  </a:cubicBezTo>
                  <a:cubicBezTo>
                    <a:pt x="16721" y="33037"/>
                    <a:pt x="16869" y="32982"/>
                    <a:pt x="16982" y="32870"/>
                  </a:cubicBezTo>
                  <a:lnTo>
                    <a:pt x="23491" y="26360"/>
                  </a:lnTo>
                  <a:cubicBezTo>
                    <a:pt x="23605" y="26247"/>
                    <a:pt x="23752" y="26191"/>
                    <a:pt x="23899" y="26191"/>
                  </a:cubicBezTo>
                  <a:cubicBezTo>
                    <a:pt x="24046" y="26191"/>
                    <a:pt x="24193" y="26247"/>
                    <a:pt x="24307" y="26360"/>
                  </a:cubicBezTo>
                  <a:lnTo>
                    <a:pt x="24313" y="26364"/>
                  </a:lnTo>
                  <a:cubicBezTo>
                    <a:pt x="24536" y="26590"/>
                    <a:pt x="24747" y="27033"/>
                    <a:pt x="24776" y="27350"/>
                  </a:cubicBezTo>
                  <a:cubicBezTo>
                    <a:pt x="24776" y="27350"/>
                    <a:pt x="24863" y="28234"/>
                    <a:pt x="25410" y="28780"/>
                  </a:cubicBezTo>
                  <a:cubicBezTo>
                    <a:pt x="25885" y="29262"/>
                    <a:pt x="26511" y="29503"/>
                    <a:pt x="27137" y="29503"/>
                  </a:cubicBezTo>
                  <a:cubicBezTo>
                    <a:pt x="27756" y="29503"/>
                    <a:pt x="28376" y="29267"/>
                    <a:pt x="28849" y="28793"/>
                  </a:cubicBezTo>
                  <a:cubicBezTo>
                    <a:pt x="29800" y="27842"/>
                    <a:pt x="29794" y="26299"/>
                    <a:pt x="28836" y="25354"/>
                  </a:cubicBezTo>
                  <a:cubicBezTo>
                    <a:pt x="28289" y="24808"/>
                    <a:pt x="27403" y="24720"/>
                    <a:pt x="27403" y="24720"/>
                  </a:cubicBezTo>
                  <a:cubicBezTo>
                    <a:pt x="27089" y="24691"/>
                    <a:pt x="26646" y="24484"/>
                    <a:pt x="26419" y="24258"/>
                  </a:cubicBezTo>
                  <a:lnTo>
                    <a:pt x="26416" y="24254"/>
                  </a:lnTo>
                  <a:cubicBezTo>
                    <a:pt x="26190" y="24028"/>
                    <a:pt x="26190" y="23662"/>
                    <a:pt x="26416" y="23436"/>
                  </a:cubicBezTo>
                  <a:lnTo>
                    <a:pt x="32925" y="16926"/>
                  </a:lnTo>
                  <a:cubicBezTo>
                    <a:pt x="33149" y="16700"/>
                    <a:pt x="33149" y="16338"/>
                    <a:pt x="32925" y="16111"/>
                  </a:cubicBezTo>
                  <a:lnTo>
                    <a:pt x="26416" y="9602"/>
                  </a:lnTo>
                  <a:cubicBezTo>
                    <a:pt x="26303" y="9490"/>
                    <a:pt x="26155" y="9434"/>
                    <a:pt x="26007" y="9434"/>
                  </a:cubicBezTo>
                  <a:cubicBezTo>
                    <a:pt x="25859" y="9434"/>
                    <a:pt x="25711" y="9490"/>
                    <a:pt x="25598" y="9602"/>
                  </a:cubicBezTo>
                  <a:lnTo>
                    <a:pt x="25526" y="9673"/>
                  </a:lnTo>
                  <a:cubicBezTo>
                    <a:pt x="25303" y="9899"/>
                    <a:pt x="25093" y="10339"/>
                    <a:pt x="25064" y="10656"/>
                  </a:cubicBezTo>
                  <a:cubicBezTo>
                    <a:pt x="25064" y="10656"/>
                    <a:pt x="24976" y="11540"/>
                    <a:pt x="24430" y="12090"/>
                  </a:cubicBezTo>
                  <a:cubicBezTo>
                    <a:pt x="23953" y="12577"/>
                    <a:pt x="23323" y="12822"/>
                    <a:pt x="22693" y="12822"/>
                  </a:cubicBezTo>
                  <a:cubicBezTo>
                    <a:pt x="22073" y="12822"/>
                    <a:pt x="21454" y="12585"/>
                    <a:pt x="20981" y="12112"/>
                  </a:cubicBezTo>
                  <a:cubicBezTo>
                    <a:pt x="20026" y="11158"/>
                    <a:pt x="20036" y="9605"/>
                    <a:pt x="21003" y="8663"/>
                  </a:cubicBezTo>
                  <a:cubicBezTo>
                    <a:pt x="21550" y="8117"/>
                    <a:pt x="22437" y="8029"/>
                    <a:pt x="22437" y="8029"/>
                  </a:cubicBezTo>
                  <a:cubicBezTo>
                    <a:pt x="22750" y="8000"/>
                    <a:pt x="23194" y="7790"/>
                    <a:pt x="23420" y="7567"/>
                  </a:cubicBezTo>
                  <a:lnTo>
                    <a:pt x="23491" y="7492"/>
                  </a:lnTo>
                  <a:cubicBezTo>
                    <a:pt x="23715" y="7269"/>
                    <a:pt x="23715" y="6903"/>
                    <a:pt x="23491" y="6677"/>
                  </a:cubicBezTo>
                  <a:lnTo>
                    <a:pt x="16982" y="168"/>
                  </a:lnTo>
                  <a:cubicBezTo>
                    <a:pt x="16869" y="56"/>
                    <a:pt x="16721" y="0"/>
                    <a:pt x="1657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 cap="flat" cmpd="sng">
              <a:noFill/>
              <a:prstDash val="sysDot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 dirty="0">
                <a:latin typeface="Aptos Narrow" panose="020B0004020202020204" pitchFamily="34" charset="0"/>
                <a:cs typeface="Arial"/>
                <a:sym typeface="Arial"/>
              </a:endParaRPr>
            </a:p>
          </p:txBody>
        </p:sp>
        <p:sp>
          <p:nvSpPr>
            <p:cNvPr id="6" name="Google Shape;7305;p12">
              <a:extLst>
                <a:ext uri="{FF2B5EF4-FFF2-40B4-BE49-F238E27FC236}">
                  <a16:creationId xmlns:a16="http://schemas.microsoft.com/office/drawing/2014/main" id="{53E17F0D-6CDE-D9A7-FC3C-11C25A8FE20E}"/>
                </a:ext>
              </a:extLst>
            </p:cNvPr>
            <p:cNvSpPr/>
            <p:nvPr/>
          </p:nvSpPr>
          <p:spPr>
            <a:xfrm>
              <a:off x="873224" y="2990155"/>
              <a:ext cx="380728" cy="379431"/>
            </a:xfrm>
            <a:custGeom>
              <a:avLst/>
              <a:gdLst/>
              <a:ahLst/>
              <a:cxnLst/>
              <a:rect l="l" t="t" r="r" b="b"/>
              <a:pathLst>
                <a:path w="33150" h="33037" extrusionOk="0">
                  <a:moveTo>
                    <a:pt x="16576" y="0"/>
                  </a:moveTo>
                  <a:cubicBezTo>
                    <a:pt x="16429" y="0"/>
                    <a:pt x="16281" y="56"/>
                    <a:pt x="16168" y="168"/>
                  </a:cubicBezTo>
                  <a:lnTo>
                    <a:pt x="9661" y="6677"/>
                  </a:lnTo>
                  <a:cubicBezTo>
                    <a:pt x="9548" y="6789"/>
                    <a:pt x="9400" y="6844"/>
                    <a:pt x="9252" y="6844"/>
                  </a:cubicBezTo>
                  <a:cubicBezTo>
                    <a:pt x="9104" y="6844"/>
                    <a:pt x="8956" y="6789"/>
                    <a:pt x="8843" y="6677"/>
                  </a:cubicBezTo>
                  <a:lnTo>
                    <a:pt x="8836" y="6670"/>
                  </a:lnTo>
                  <a:cubicBezTo>
                    <a:pt x="8613" y="6447"/>
                    <a:pt x="8403" y="6004"/>
                    <a:pt x="8374" y="5687"/>
                  </a:cubicBezTo>
                  <a:cubicBezTo>
                    <a:pt x="8374" y="5687"/>
                    <a:pt x="8286" y="4804"/>
                    <a:pt x="7740" y="4257"/>
                  </a:cubicBezTo>
                  <a:cubicBezTo>
                    <a:pt x="7263" y="3757"/>
                    <a:pt x="6626" y="3507"/>
                    <a:pt x="5987" y="3507"/>
                  </a:cubicBezTo>
                  <a:cubicBezTo>
                    <a:pt x="5368" y="3507"/>
                    <a:pt x="4749" y="3742"/>
                    <a:pt x="4275" y="4215"/>
                  </a:cubicBezTo>
                  <a:cubicBezTo>
                    <a:pt x="3314" y="5176"/>
                    <a:pt x="3330" y="6742"/>
                    <a:pt x="4313" y="7680"/>
                  </a:cubicBezTo>
                  <a:cubicBezTo>
                    <a:pt x="4860" y="8227"/>
                    <a:pt x="5747" y="8314"/>
                    <a:pt x="5747" y="8314"/>
                  </a:cubicBezTo>
                  <a:cubicBezTo>
                    <a:pt x="6061" y="8343"/>
                    <a:pt x="6504" y="8553"/>
                    <a:pt x="6730" y="8777"/>
                  </a:cubicBezTo>
                  <a:lnTo>
                    <a:pt x="6733" y="8783"/>
                  </a:lnTo>
                  <a:cubicBezTo>
                    <a:pt x="6960" y="9010"/>
                    <a:pt x="6960" y="9372"/>
                    <a:pt x="6733" y="9598"/>
                  </a:cubicBezTo>
                  <a:lnTo>
                    <a:pt x="224" y="16111"/>
                  </a:lnTo>
                  <a:cubicBezTo>
                    <a:pt x="1" y="16338"/>
                    <a:pt x="1" y="16700"/>
                    <a:pt x="224" y="16926"/>
                  </a:cubicBezTo>
                  <a:lnTo>
                    <a:pt x="6733" y="23436"/>
                  </a:lnTo>
                  <a:cubicBezTo>
                    <a:pt x="6847" y="23547"/>
                    <a:pt x="6995" y="23603"/>
                    <a:pt x="7143" y="23603"/>
                  </a:cubicBezTo>
                  <a:cubicBezTo>
                    <a:pt x="7291" y="23603"/>
                    <a:pt x="7439" y="23547"/>
                    <a:pt x="7552" y="23436"/>
                  </a:cubicBezTo>
                  <a:lnTo>
                    <a:pt x="7623" y="23365"/>
                  </a:lnTo>
                  <a:cubicBezTo>
                    <a:pt x="7846" y="23138"/>
                    <a:pt x="8057" y="22698"/>
                    <a:pt x="8086" y="22381"/>
                  </a:cubicBezTo>
                  <a:cubicBezTo>
                    <a:pt x="8086" y="22381"/>
                    <a:pt x="8173" y="21498"/>
                    <a:pt x="8720" y="20948"/>
                  </a:cubicBezTo>
                  <a:cubicBezTo>
                    <a:pt x="9195" y="20467"/>
                    <a:pt x="9821" y="20226"/>
                    <a:pt x="10447" y="20226"/>
                  </a:cubicBezTo>
                  <a:cubicBezTo>
                    <a:pt x="11066" y="20226"/>
                    <a:pt x="11686" y="20462"/>
                    <a:pt x="12159" y="20935"/>
                  </a:cubicBezTo>
                  <a:cubicBezTo>
                    <a:pt x="13110" y="21886"/>
                    <a:pt x="13104" y="23429"/>
                    <a:pt x="12146" y="24374"/>
                  </a:cubicBezTo>
                  <a:cubicBezTo>
                    <a:pt x="11599" y="24921"/>
                    <a:pt x="10716" y="25008"/>
                    <a:pt x="10716" y="25008"/>
                  </a:cubicBezTo>
                  <a:cubicBezTo>
                    <a:pt x="10399" y="25037"/>
                    <a:pt x="9956" y="25248"/>
                    <a:pt x="9733" y="25471"/>
                  </a:cubicBezTo>
                  <a:lnTo>
                    <a:pt x="9658" y="25542"/>
                  </a:lnTo>
                  <a:cubicBezTo>
                    <a:pt x="9435" y="25768"/>
                    <a:pt x="9435" y="26134"/>
                    <a:pt x="9658" y="26360"/>
                  </a:cubicBezTo>
                  <a:lnTo>
                    <a:pt x="16168" y="32867"/>
                  </a:lnTo>
                  <a:cubicBezTo>
                    <a:pt x="16281" y="32980"/>
                    <a:pt x="16429" y="33037"/>
                    <a:pt x="16577" y="33037"/>
                  </a:cubicBezTo>
                  <a:cubicBezTo>
                    <a:pt x="16725" y="33037"/>
                    <a:pt x="16873" y="32980"/>
                    <a:pt x="16986" y="32867"/>
                  </a:cubicBezTo>
                  <a:lnTo>
                    <a:pt x="23492" y="26360"/>
                  </a:lnTo>
                  <a:cubicBezTo>
                    <a:pt x="23715" y="26134"/>
                    <a:pt x="23715" y="25768"/>
                    <a:pt x="23492" y="25542"/>
                  </a:cubicBezTo>
                  <a:lnTo>
                    <a:pt x="23421" y="25474"/>
                  </a:lnTo>
                  <a:cubicBezTo>
                    <a:pt x="23198" y="25251"/>
                    <a:pt x="22755" y="25040"/>
                    <a:pt x="22438" y="25011"/>
                  </a:cubicBezTo>
                  <a:cubicBezTo>
                    <a:pt x="22438" y="25011"/>
                    <a:pt x="21554" y="24924"/>
                    <a:pt x="21004" y="24377"/>
                  </a:cubicBezTo>
                  <a:cubicBezTo>
                    <a:pt x="20073" y="23429"/>
                    <a:pt x="20076" y="21905"/>
                    <a:pt x="21017" y="20964"/>
                  </a:cubicBezTo>
                  <a:cubicBezTo>
                    <a:pt x="21490" y="20491"/>
                    <a:pt x="22111" y="20254"/>
                    <a:pt x="22731" y="20254"/>
                  </a:cubicBezTo>
                  <a:cubicBezTo>
                    <a:pt x="23345" y="20254"/>
                    <a:pt x="23959" y="20486"/>
                    <a:pt x="24430" y="20951"/>
                  </a:cubicBezTo>
                  <a:cubicBezTo>
                    <a:pt x="24977" y="21498"/>
                    <a:pt x="25065" y="22381"/>
                    <a:pt x="25065" y="22381"/>
                  </a:cubicBezTo>
                  <a:cubicBezTo>
                    <a:pt x="25097" y="22698"/>
                    <a:pt x="25304" y="23141"/>
                    <a:pt x="25530" y="23365"/>
                  </a:cubicBezTo>
                  <a:lnTo>
                    <a:pt x="25598" y="23436"/>
                  </a:lnTo>
                  <a:cubicBezTo>
                    <a:pt x="25712" y="23547"/>
                    <a:pt x="25860" y="23603"/>
                    <a:pt x="26007" y="23603"/>
                  </a:cubicBezTo>
                  <a:cubicBezTo>
                    <a:pt x="26155" y="23603"/>
                    <a:pt x="26302" y="23547"/>
                    <a:pt x="26414" y="23436"/>
                  </a:cubicBezTo>
                  <a:lnTo>
                    <a:pt x="32923" y="16926"/>
                  </a:lnTo>
                  <a:cubicBezTo>
                    <a:pt x="33150" y="16700"/>
                    <a:pt x="33150" y="16338"/>
                    <a:pt x="32923" y="16111"/>
                  </a:cubicBezTo>
                  <a:lnTo>
                    <a:pt x="26417" y="9602"/>
                  </a:lnTo>
                  <a:cubicBezTo>
                    <a:pt x="26194" y="9375"/>
                    <a:pt x="26194" y="9010"/>
                    <a:pt x="26417" y="8783"/>
                  </a:cubicBezTo>
                  <a:lnTo>
                    <a:pt x="26533" y="8670"/>
                  </a:lnTo>
                  <a:cubicBezTo>
                    <a:pt x="26760" y="8443"/>
                    <a:pt x="27203" y="8233"/>
                    <a:pt x="27517" y="8204"/>
                  </a:cubicBezTo>
                  <a:cubicBezTo>
                    <a:pt x="27517" y="8204"/>
                    <a:pt x="28400" y="8117"/>
                    <a:pt x="28950" y="7570"/>
                  </a:cubicBezTo>
                  <a:cubicBezTo>
                    <a:pt x="29918" y="6628"/>
                    <a:pt x="29927" y="5079"/>
                    <a:pt x="28973" y="4124"/>
                  </a:cubicBezTo>
                  <a:cubicBezTo>
                    <a:pt x="28500" y="3650"/>
                    <a:pt x="27879" y="3413"/>
                    <a:pt x="27259" y="3413"/>
                  </a:cubicBezTo>
                  <a:cubicBezTo>
                    <a:pt x="26629" y="3413"/>
                    <a:pt x="25999" y="3658"/>
                    <a:pt x="25524" y="4144"/>
                  </a:cubicBezTo>
                  <a:lnTo>
                    <a:pt x="25524" y="4147"/>
                  </a:lnTo>
                  <a:cubicBezTo>
                    <a:pt x="24977" y="4694"/>
                    <a:pt x="24890" y="5577"/>
                    <a:pt x="24890" y="5577"/>
                  </a:cubicBezTo>
                  <a:cubicBezTo>
                    <a:pt x="24861" y="5894"/>
                    <a:pt x="24650" y="6337"/>
                    <a:pt x="24427" y="6560"/>
                  </a:cubicBezTo>
                  <a:lnTo>
                    <a:pt x="24311" y="6677"/>
                  </a:lnTo>
                  <a:cubicBezTo>
                    <a:pt x="24198" y="6789"/>
                    <a:pt x="24050" y="6844"/>
                    <a:pt x="23901" y="6844"/>
                  </a:cubicBezTo>
                  <a:cubicBezTo>
                    <a:pt x="23753" y="6844"/>
                    <a:pt x="23605" y="6789"/>
                    <a:pt x="23492" y="6677"/>
                  </a:cubicBezTo>
                  <a:lnTo>
                    <a:pt x="16983" y="168"/>
                  </a:lnTo>
                  <a:cubicBezTo>
                    <a:pt x="16871" y="56"/>
                    <a:pt x="16724" y="0"/>
                    <a:pt x="1657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 cap="flat" cmpd="sng">
              <a:noFill/>
              <a:prstDash val="sysDot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latin typeface="Aptos Narrow" panose="020B0004020202020204" pitchFamily="34" charset="0"/>
                <a:cs typeface="Arial"/>
                <a:sym typeface="Arial"/>
              </a:endParaRPr>
            </a:p>
          </p:txBody>
        </p:sp>
        <p:sp>
          <p:nvSpPr>
            <p:cNvPr id="7" name="Google Shape;7306;p12">
              <a:extLst>
                <a:ext uri="{FF2B5EF4-FFF2-40B4-BE49-F238E27FC236}">
                  <a16:creationId xmlns:a16="http://schemas.microsoft.com/office/drawing/2014/main" id="{D0D8D616-6295-4152-F053-D190B3C89F0A}"/>
                </a:ext>
              </a:extLst>
            </p:cNvPr>
            <p:cNvSpPr/>
            <p:nvPr/>
          </p:nvSpPr>
          <p:spPr>
            <a:xfrm>
              <a:off x="2915130" y="3184999"/>
              <a:ext cx="378488" cy="377259"/>
            </a:xfrm>
            <a:custGeom>
              <a:avLst/>
              <a:gdLst/>
              <a:ahLst/>
              <a:cxnLst/>
              <a:rect l="l" t="t" r="r" b="b"/>
              <a:pathLst>
                <a:path w="32955" h="32848" extrusionOk="0">
                  <a:moveTo>
                    <a:pt x="16478" y="1"/>
                  </a:moveTo>
                  <a:cubicBezTo>
                    <a:pt x="16331" y="1"/>
                    <a:pt x="16185" y="57"/>
                    <a:pt x="16073" y="168"/>
                  </a:cubicBezTo>
                  <a:lnTo>
                    <a:pt x="9603" y="6639"/>
                  </a:lnTo>
                  <a:cubicBezTo>
                    <a:pt x="9489" y="6752"/>
                    <a:pt x="9342" y="6809"/>
                    <a:pt x="9195" y="6809"/>
                  </a:cubicBezTo>
                  <a:cubicBezTo>
                    <a:pt x="9048" y="6809"/>
                    <a:pt x="8900" y="6752"/>
                    <a:pt x="8787" y="6639"/>
                  </a:cubicBezTo>
                  <a:lnTo>
                    <a:pt x="8674" y="6526"/>
                  </a:lnTo>
                  <a:cubicBezTo>
                    <a:pt x="8451" y="6303"/>
                    <a:pt x="8244" y="5863"/>
                    <a:pt x="8211" y="5545"/>
                  </a:cubicBezTo>
                  <a:cubicBezTo>
                    <a:pt x="8211" y="5545"/>
                    <a:pt x="8127" y="4669"/>
                    <a:pt x="7581" y="4125"/>
                  </a:cubicBezTo>
                  <a:cubicBezTo>
                    <a:pt x="7109" y="3646"/>
                    <a:pt x="6488" y="3407"/>
                    <a:pt x="5867" y="3407"/>
                  </a:cubicBezTo>
                  <a:cubicBezTo>
                    <a:pt x="5251" y="3407"/>
                    <a:pt x="4634" y="3642"/>
                    <a:pt x="4164" y="4112"/>
                  </a:cubicBezTo>
                  <a:cubicBezTo>
                    <a:pt x="3219" y="5057"/>
                    <a:pt x="3226" y="6590"/>
                    <a:pt x="4177" y="7529"/>
                  </a:cubicBezTo>
                  <a:cubicBezTo>
                    <a:pt x="4721" y="8075"/>
                    <a:pt x="5601" y="8160"/>
                    <a:pt x="5601" y="8160"/>
                  </a:cubicBezTo>
                  <a:cubicBezTo>
                    <a:pt x="5914" y="8189"/>
                    <a:pt x="6354" y="8399"/>
                    <a:pt x="6578" y="8622"/>
                  </a:cubicBezTo>
                  <a:lnTo>
                    <a:pt x="6694" y="8735"/>
                  </a:lnTo>
                  <a:cubicBezTo>
                    <a:pt x="6914" y="8962"/>
                    <a:pt x="6914" y="9324"/>
                    <a:pt x="6694" y="9548"/>
                  </a:cubicBezTo>
                  <a:lnTo>
                    <a:pt x="223" y="16018"/>
                  </a:lnTo>
                  <a:cubicBezTo>
                    <a:pt x="0" y="16245"/>
                    <a:pt x="0" y="16607"/>
                    <a:pt x="223" y="16830"/>
                  </a:cubicBezTo>
                  <a:lnTo>
                    <a:pt x="6694" y="23301"/>
                  </a:lnTo>
                  <a:cubicBezTo>
                    <a:pt x="6917" y="23527"/>
                    <a:pt x="6917" y="23890"/>
                    <a:pt x="6694" y="24113"/>
                  </a:cubicBezTo>
                  <a:lnTo>
                    <a:pt x="6688" y="24119"/>
                  </a:lnTo>
                  <a:cubicBezTo>
                    <a:pt x="6464" y="24343"/>
                    <a:pt x="6024" y="24550"/>
                    <a:pt x="5711" y="24579"/>
                  </a:cubicBezTo>
                  <a:cubicBezTo>
                    <a:pt x="5711" y="24579"/>
                    <a:pt x="4831" y="24666"/>
                    <a:pt x="4287" y="25210"/>
                  </a:cubicBezTo>
                  <a:cubicBezTo>
                    <a:pt x="3346" y="26151"/>
                    <a:pt x="3346" y="27675"/>
                    <a:pt x="4287" y="28616"/>
                  </a:cubicBezTo>
                  <a:cubicBezTo>
                    <a:pt x="4756" y="29085"/>
                    <a:pt x="5372" y="29320"/>
                    <a:pt x="5989" y="29320"/>
                  </a:cubicBezTo>
                  <a:cubicBezTo>
                    <a:pt x="6605" y="29320"/>
                    <a:pt x="7221" y="29085"/>
                    <a:pt x="7691" y="28616"/>
                  </a:cubicBezTo>
                  <a:cubicBezTo>
                    <a:pt x="8237" y="28070"/>
                    <a:pt x="8321" y="27193"/>
                    <a:pt x="8321" y="27193"/>
                  </a:cubicBezTo>
                  <a:cubicBezTo>
                    <a:pt x="8354" y="26876"/>
                    <a:pt x="8561" y="26436"/>
                    <a:pt x="8784" y="26213"/>
                  </a:cubicBezTo>
                  <a:lnTo>
                    <a:pt x="8787" y="26209"/>
                  </a:lnTo>
                  <a:cubicBezTo>
                    <a:pt x="8900" y="26098"/>
                    <a:pt x="9048" y="26042"/>
                    <a:pt x="9195" y="26042"/>
                  </a:cubicBezTo>
                  <a:cubicBezTo>
                    <a:pt x="9341" y="26042"/>
                    <a:pt x="9488" y="26098"/>
                    <a:pt x="9599" y="26209"/>
                  </a:cubicBezTo>
                  <a:lnTo>
                    <a:pt x="16070" y="32680"/>
                  </a:lnTo>
                  <a:cubicBezTo>
                    <a:pt x="16183" y="32792"/>
                    <a:pt x="16330" y="32847"/>
                    <a:pt x="16478" y="32847"/>
                  </a:cubicBezTo>
                  <a:cubicBezTo>
                    <a:pt x="16625" y="32847"/>
                    <a:pt x="16772" y="32792"/>
                    <a:pt x="16885" y="32680"/>
                  </a:cubicBezTo>
                  <a:lnTo>
                    <a:pt x="23356" y="26209"/>
                  </a:lnTo>
                  <a:cubicBezTo>
                    <a:pt x="23579" y="25983"/>
                    <a:pt x="23579" y="25620"/>
                    <a:pt x="23356" y="25397"/>
                  </a:cubicBezTo>
                  <a:lnTo>
                    <a:pt x="23281" y="25326"/>
                  </a:lnTo>
                  <a:cubicBezTo>
                    <a:pt x="23058" y="25103"/>
                    <a:pt x="22618" y="24893"/>
                    <a:pt x="22304" y="24863"/>
                  </a:cubicBezTo>
                  <a:cubicBezTo>
                    <a:pt x="22304" y="24863"/>
                    <a:pt x="21428" y="24779"/>
                    <a:pt x="20881" y="24233"/>
                  </a:cubicBezTo>
                  <a:cubicBezTo>
                    <a:pt x="19939" y="23294"/>
                    <a:pt x="19943" y="21767"/>
                    <a:pt x="20881" y="20829"/>
                  </a:cubicBezTo>
                  <a:cubicBezTo>
                    <a:pt x="21351" y="20358"/>
                    <a:pt x="21968" y="20123"/>
                    <a:pt x="22584" y="20123"/>
                  </a:cubicBezTo>
                  <a:cubicBezTo>
                    <a:pt x="23200" y="20123"/>
                    <a:pt x="23817" y="20358"/>
                    <a:pt x="24287" y="20829"/>
                  </a:cubicBezTo>
                  <a:cubicBezTo>
                    <a:pt x="24831" y="21373"/>
                    <a:pt x="24918" y="22253"/>
                    <a:pt x="24918" y="22253"/>
                  </a:cubicBezTo>
                  <a:cubicBezTo>
                    <a:pt x="24947" y="22566"/>
                    <a:pt x="25155" y="23006"/>
                    <a:pt x="25378" y="23230"/>
                  </a:cubicBezTo>
                  <a:lnTo>
                    <a:pt x="25449" y="23301"/>
                  </a:lnTo>
                  <a:cubicBezTo>
                    <a:pt x="25562" y="23412"/>
                    <a:pt x="25709" y="23468"/>
                    <a:pt x="25856" y="23468"/>
                  </a:cubicBezTo>
                  <a:cubicBezTo>
                    <a:pt x="26003" y="23468"/>
                    <a:pt x="26149" y="23412"/>
                    <a:pt x="26261" y="23301"/>
                  </a:cubicBezTo>
                  <a:lnTo>
                    <a:pt x="32732" y="16830"/>
                  </a:lnTo>
                  <a:cubicBezTo>
                    <a:pt x="32955" y="16607"/>
                    <a:pt x="32955" y="16245"/>
                    <a:pt x="32732" y="16018"/>
                  </a:cubicBezTo>
                  <a:lnTo>
                    <a:pt x="26261" y="9548"/>
                  </a:lnTo>
                  <a:cubicBezTo>
                    <a:pt x="26149" y="9436"/>
                    <a:pt x="26003" y="9380"/>
                    <a:pt x="25856" y="9380"/>
                  </a:cubicBezTo>
                  <a:cubicBezTo>
                    <a:pt x="25709" y="9380"/>
                    <a:pt x="25562" y="9436"/>
                    <a:pt x="25449" y="9548"/>
                  </a:cubicBezTo>
                  <a:lnTo>
                    <a:pt x="25381" y="9615"/>
                  </a:lnTo>
                  <a:cubicBezTo>
                    <a:pt x="25158" y="9839"/>
                    <a:pt x="24951" y="10279"/>
                    <a:pt x="24918" y="10596"/>
                  </a:cubicBezTo>
                  <a:cubicBezTo>
                    <a:pt x="24918" y="10596"/>
                    <a:pt x="24834" y="11473"/>
                    <a:pt x="24291" y="12019"/>
                  </a:cubicBezTo>
                  <a:cubicBezTo>
                    <a:pt x="23820" y="12488"/>
                    <a:pt x="23204" y="12723"/>
                    <a:pt x="22587" y="12723"/>
                  </a:cubicBezTo>
                  <a:cubicBezTo>
                    <a:pt x="21971" y="12723"/>
                    <a:pt x="21355" y="12488"/>
                    <a:pt x="20884" y="12019"/>
                  </a:cubicBezTo>
                  <a:cubicBezTo>
                    <a:pt x="19946" y="11078"/>
                    <a:pt x="19946" y="9554"/>
                    <a:pt x="20884" y="8613"/>
                  </a:cubicBezTo>
                  <a:cubicBezTo>
                    <a:pt x="21428" y="8069"/>
                    <a:pt x="22308" y="7985"/>
                    <a:pt x="22308" y="7985"/>
                  </a:cubicBezTo>
                  <a:cubicBezTo>
                    <a:pt x="22621" y="7953"/>
                    <a:pt x="23061" y="7745"/>
                    <a:pt x="23285" y="7522"/>
                  </a:cubicBezTo>
                  <a:lnTo>
                    <a:pt x="23356" y="7454"/>
                  </a:lnTo>
                  <a:cubicBezTo>
                    <a:pt x="23579" y="7228"/>
                    <a:pt x="23579" y="6865"/>
                    <a:pt x="23356" y="6639"/>
                  </a:cubicBezTo>
                  <a:lnTo>
                    <a:pt x="16885" y="168"/>
                  </a:lnTo>
                  <a:cubicBezTo>
                    <a:pt x="16772" y="57"/>
                    <a:pt x="16625" y="1"/>
                    <a:pt x="1647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 cap="flat" cmpd="sng">
              <a:noFill/>
              <a:prstDash val="sysDot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latin typeface="Aptos Narrow" panose="020B0004020202020204" pitchFamily="34" charset="0"/>
                <a:cs typeface="Arial"/>
                <a:sym typeface="Arial"/>
              </a:endParaRPr>
            </a:p>
          </p:txBody>
        </p:sp>
        <p:sp>
          <p:nvSpPr>
            <p:cNvPr id="8" name="Google Shape;7307;p12">
              <a:extLst>
                <a:ext uri="{FF2B5EF4-FFF2-40B4-BE49-F238E27FC236}">
                  <a16:creationId xmlns:a16="http://schemas.microsoft.com/office/drawing/2014/main" id="{975441DF-92BD-0994-8D36-9106FB240CD5}"/>
                </a:ext>
              </a:extLst>
            </p:cNvPr>
            <p:cNvSpPr/>
            <p:nvPr/>
          </p:nvSpPr>
          <p:spPr>
            <a:xfrm>
              <a:off x="2235233" y="2993165"/>
              <a:ext cx="378523" cy="377214"/>
            </a:xfrm>
            <a:custGeom>
              <a:avLst/>
              <a:gdLst/>
              <a:ahLst/>
              <a:cxnLst/>
              <a:rect l="l" t="t" r="r" b="b"/>
              <a:pathLst>
                <a:path w="32958" h="32844" extrusionOk="0">
                  <a:moveTo>
                    <a:pt x="16479" y="0"/>
                  </a:moveTo>
                  <a:cubicBezTo>
                    <a:pt x="16332" y="0"/>
                    <a:pt x="16185" y="56"/>
                    <a:pt x="16073" y="168"/>
                  </a:cubicBezTo>
                  <a:lnTo>
                    <a:pt x="9602" y="6638"/>
                  </a:lnTo>
                  <a:cubicBezTo>
                    <a:pt x="9489" y="6750"/>
                    <a:pt x="9342" y="6806"/>
                    <a:pt x="9195" y="6806"/>
                  </a:cubicBezTo>
                  <a:cubicBezTo>
                    <a:pt x="9048" y="6806"/>
                    <a:pt x="8902" y="6750"/>
                    <a:pt x="8790" y="6638"/>
                  </a:cubicBezTo>
                  <a:lnTo>
                    <a:pt x="8784" y="6632"/>
                  </a:lnTo>
                  <a:cubicBezTo>
                    <a:pt x="8561" y="6408"/>
                    <a:pt x="8354" y="5968"/>
                    <a:pt x="8324" y="5655"/>
                  </a:cubicBezTo>
                  <a:cubicBezTo>
                    <a:pt x="8324" y="5655"/>
                    <a:pt x="8237" y="4775"/>
                    <a:pt x="7694" y="4231"/>
                  </a:cubicBezTo>
                  <a:cubicBezTo>
                    <a:pt x="7222" y="3753"/>
                    <a:pt x="6600" y="3514"/>
                    <a:pt x="5978" y="3514"/>
                  </a:cubicBezTo>
                  <a:cubicBezTo>
                    <a:pt x="5362" y="3514"/>
                    <a:pt x="4745" y="3748"/>
                    <a:pt x="4274" y="4218"/>
                  </a:cubicBezTo>
                  <a:cubicBezTo>
                    <a:pt x="3329" y="5163"/>
                    <a:pt x="3336" y="6696"/>
                    <a:pt x="4287" y="7635"/>
                  </a:cubicBezTo>
                  <a:cubicBezTo>
                    <a:pt x="4834" y="8181"/>
                    <a:pt x="5710" y="8269"/>
                    <a:pt x="5710" y="8269"/>
                  </a:cubicBezTo>
                  <a:cubicBezTo>
                    <a:pt x="6024" y="8298"/>
                    <a:pt x="6464" y="8505"/>
                    <a:pt x="6687" y="8728"/>
                  </a:cubicBezTo>
                  <a:lnTo>
                    <a:pt x="6694" y="8735"/>
                  </a:lnTo>
                  <a:cubicBezTo>
                    <a:pt x="6917" y="8958"/>
                    <a:pt x="6917" y="9320"/>
                    <a:pt x="6694" y="9547"/>
                  </a:cubicBezTo>
                  <a:lnTo>
                    <a:pt x="223" y="16017"/>
                  </a:lnTo>
                  <a:cubicBezTo>
                    <a:pt x="0" y="16241"/>
                    <a:pt x="0" y="16603"/>
                    <a:pt x="223" y="16829"/>
                  </a:cubicBezTo>
                  <a:lnTo>
                    <a:pt x="6694" y="23300"/>
                  </a:lnTo>
                  <a:cubicBezTo>
                    <a:pt x="6805" y="23412"/>
                    <a:pt x="6952" y="23467"/>
                    <a:pt x="7099" y="23467"/>
                  </a:cubicBezTo>
                  <a:cubicBezTo>
                    <a:pt x="7245" y="23467"/>
                    <a:pt x="7393" y="23412"/>
                    <a:pt x="7506" y="23300"/>
                  </a:cubicBezTo>
                  <a:lnTo>
                    <a:pt x="7577" y="23229"/>
                  </a:lnTo>
                  <a:cubicBezTo>
                    <a:pt x="7800" y="23006"/>
                    <a:pt x="8007" y="22566"/>
                    <a:pt x="8040" y="22248"/>
                  </a:cubicBezTo>
                  <a:cubicBezTo>
                    <a:pt x="8040" y="22248"/>
                    <a:pt x="8124" y="21372"/>
                    <a:pt x="8667" y="20825"/>
                  </a:cubicBezTo>
                  <a:cubicBezTo>
                    <a:pt x="9138" y="20347"/>
                    <a:pt x="9760" y="20108"/>
                    <a:pt x="10383" y="20108"/>
                  </a:cubicBezTo>
                  <a:cubicBezTo>
                    <a:pt x="11000" y="20108"/>
                    <a:pt x="11617" y="20343"/>
                    <a:pt x="12087" y="20815"/>
                  </a:cubicBezTo>
                  <a:cubicBezTo>
                    <a:pt x="13032" y="21760"/>
                    <a:pt x="13025" y="23293"/>
                    <a:pt x="12074" y="24232"/>
                  </a:cubicBezTo>
                  <a:cubicBezTo>
                    <a:pt x="11531" y="24775"/>
                    <a:pt x="10651" y="24863"/>
                    <a:pt x="10651" y="24863"/>
                  </a:cubicBezTo>
                  <a:cubicBezTo>
                    <a:pt x="10337" y="24892"/>
                    <a:pt x="9897" y="25099"/>
                    <a:pt x="9674" y="25322"/>
                  </a:cubicBezTo>
                  <a:lnTo>
                    <a:pt x="9602" y="25393"/>
                  </a:lnTo>
                  <a:cubicBezTo>
                    <a:pt x="9376" y="25620"/>
                    <a:pt x="9376" y="25982"/>
                    <a:pt x="9602" y="26205"/>
                  </a:cubicBezTo>
                  <a:lnTo>
                    <a:pt x="16073" y="32676"/>
                  </a:lnTo>
                  <a:cubicBezTo>
                    <a:pt x="16185" y="32787"/>
                    <a:pt x="16331" y="32843"/>
                    <a:pt x="16478" y="32843"/>
                  </a:cubicBezTo>
                  <a:cubicBezTo>
                    <a:pt x="16625" y="32843"/>
                    <a:pt x="16772" y="32787"/>
                    <a:pt x="16885" y="32676"/>
                  </a:cubicBezTo>
                  <a:lnTo>
                    <a:pt x="23356" y="26205"/>
                  </a:lnTo>
                  <a:cubicBezTo>
                    <a:pt x="23579" y="25982"/>
                    <a:pt x="23579" y="25620"/>
                    <a:pt x="23356" y="25393"/>
                  </a:cubicBezTo>
                  <a:lnTo>
                    <a:pt x="23288" y="25325"/>
                  </a:lnTo>
                  <a:cubicBezTo>
                    <a:pt x="23061" y="25102"/>
                    <a:pt x="22621" y="24895"/>
                    <a:pt x="22307" y="24866"/>
                  </a:cubicBezTo>
                  <a:cubicBezTo>
                    <a:pt x="22307" y="24866"/>
                    <a:pt x="21431" y="24778"/>
                    <a:pt x="20884" y="24235"/>
                  </a:cubicBezTo>
                  <a:cubicBezTo>
                    <a:pt x="19942" y="23293"/>
                    <a:pt x="19942" y="21770"/>
                    <a:pt x="20884" y="20828"/>
                  </a:cubicBezTo>
                  <a:cubicBezTo>
                    <a:pt x="21354" y="20359"/>
                    <a:pt x="21971" y="20125"/>
                    <a:pt x="22587" y="20125"/>
                  </a:cubicBezTo>
                  <a:cubicBezTo>
                    <a:pt x="23203" y="20125"/>
                    <a:pt x="23820" y="20359"/>
                    <a:pt x="24291" y="20828"/>
                  </a:cubicBezTo>
                  <a:cubicBezTo>
                    <a:pt x="24834" y="21372"/>
                    <a:pt x="24918" y="22252"/>
                    <a:pt x="24918" y="22252"/>
                  </a:cubicBezTo>
                  <a:cubicBezTo>
                    <a:pt x="24951" y="22566"/>
                    <a:pt x="25158" y="23006"/>
                    <a:pt x="25381" y="23229"/>
                  </a:cubicBezTo>
                  <a:lnTo>
                    <a:pt x="25452" y="23300"/>
                  </a:lnTo>
                  <a:cubicBezTo>
                    <a:pt x="25564" y="23412"/>
                    <a:pt x="25710" y="23467"/>
                    <a:pt x="25857" y="23467"/>
                  </a:cubicBezTo>
                  <a:cubicBezTo>
                    <a:pt x="26004" y="23467"/>
                    <a:pt x="26151" y="23412"/>
                    <a:pt x="26264" y="23300"/>
                  </a:cubicBezTo>
                  <a:lnTo>
                    <a:pt x="32735" y="16829"/>
                  </a:lnTo>
                  <a:cubicBezTo>
                    <a:pt x="32958" y="16603"/>
                    <a:pt x="32958" y="16241"/>
                    <a:pt x="32735" y="16017"/>
                  </a:cubicBezTo>
                  <a:lnTo>
                    <a:pt x="26264" y="9547"/>
                  </a:lnTo>
                  <a:cubicBezTo>
                    <a:pt x="26041" y="9320"/>
                    <a:pt x="26041" y="8958"/>
                    <a:pt x="26264" y="8735"/>
                  </a:cubicBezTo>
                  <a:lnTo>
                    <a:pt x="26377" y="8618"/>
                  </a:lnTo>
                  <a:cubicBezTo>
                    <a:pt x="26600" y="8395"/>
                    <a:pt x="27044" y="8188"/>
                    <a:pt x="27358" y="8156"/>
                  </a:cubicBezTo>
                  <a:cubicBezTo>
                    <a:pt x="27358" y="8156"/>
                    <a:pt x="28234" y="8071"/>
                    <a:pt x="28781" y="7528"/>
                  </a:cubicBezTo>
                  <a:cubicBezTo>
                    <a:pt x="29732" y="6590"/>
                    <a:pt x="29739" y="5056"/>
                    <a:pt x="28791" y="4108"/>
                  </a:cubicBezTo>
                  <a:cubicBezTo>
                    <a:pt x="28321" y="3638"/>
                    <a:pt x="27705" y="3404"/>
                    <a:pt x="27090" y="3404"/>
                  </a:cubicBezTo>
                  <a:cubicBezTo>
                    <a:pt x="26468" y="3404"/>
                    <a:pt x="25846" y="3643"/>
                    <a:pt x="25374" y="4121"/>
                  </a:cubicBezTo>
                  <a:cubicBezTo>
                    <a:pt x="24831" y="4665"/>
                    <a:pt x="24743" y="5545"/>
                    <a:pt x="24743" y="5545"/>
                  </a:cubicBezTo>
                  <a:cubicBezTo>
                    <a:pt x="24714" y="5858"/>
                    <a:pt x="24507" y="6298"/>
                    <a:pt x="24284" y="6522"/>
                  </a:cubicBezTo>
                  <a:lnTo>
                    <a:pt x="24168" y="6638"/>
                  </a:lnTo>
                  <a:cubicBezTo>
                    <a:pt x="24056" y="6750"/>
                    <a:pt x="23909" y="6806"/>
                    <a:pt x="23762" y="6806"/>
                  </a:cubicBezTo>
                  <a:cubicBezTo>
                    <a:pt x="23614" y="6806"/>
                    <a:pt x="23467" y="6750"/>
                    <a:pt x="23356" y="6638"/>
                  </a:cubicBezTo>
                  <a:lnTo>
                    <a:pt x="16885" y="168"/>
                  </a:lnTo>
                  <a:cubicBezTo>
                    <a:pt x="16773" y="56"/>
                    <a:pt x="16626" y="0"/>
                    <a:pt x="1647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 cap="flat" cmpd="sng">
              <a:noFill/>
              <a:prstDash val="sysDot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latin typeface="Aptos Narrow" panose="020B0004020202020204" pitchFamily="34" charset="0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303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artalom helye 15">
            <a:extLst>
              <a:ext uri="{FF2B5EF4-FFF2-40B4-BE49-F238E27FC236}">
                <a16:creationId xmlns:a16="http://schemas.microsoft.com/office/drawing/2014/main" id="{8CB12D9A-D163-7C6E-44C2-4BEB60E57F6F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1580377" y="2492980"/>
            <a:ext cx="2640542" cy="6933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ÖNKORMÁNYZATOK ÉS TÁRSULÁSAIK / KONZORCIUMAIK</a:t>
            </a:r>
            <a:b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</a:b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kedvezményezettek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EEE6CA3-3857-7E9A-5AB7-CA9296006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3600"/>
            <a:ext cx="12192000" cy="968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SZEREPLŐK</a:t>
            </a:r>
          </a:p>
        </p:txBody>
      </p:sp>
      <p:sp>
        <p:nvSpPr>
          <p:cNvPr id="24" name="Tartalom helye 15">
            <a:extLst>
              <a:ext uri="{FF2B5EF4-FFF2-40B4-BE49-F238E27FC236}">
                <a16:creationId xmlns:a16="http://schemas.microsoft.com/office/drawing/2014/main" id="{C5F325DF-771B-0685-8D83-236CBF6E0590}"/>
              </a:ext>
            </a:extLst>
          </p:cNvPr>
          <p:cNvSpPr txBox="1">
            <a:spLocks/>
          </p:cNvSpPr>
          <p:nvPr/>
        </p:nvSpPr>
        <p:spPr>
          <a:xfrm>
            <a:off x="1580377" y="4903441"/>
            <a:ext cx="2640542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VÁRMEGYEI KÖZGYŰLÉSI ELNÖKÖK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előterjesztő és elnök</a:t>
            </a:r>
            <a:b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</a:b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Járási Fejlesztési Fórumon</a:t>
            </a:r>
          </a:p>
        </p:txBody>
      </p:sp>
      <p:sp>
        <p:nvSpPr>
          <p:cNvPr id="25" name="Tartalom helye 15">
            <a:extLst>
              <a:ext uri="{FF2B5EF4-FFF2-40B4-BE49-F238E27FC236}">
                <a16:creationId xmlns:a16="http://schemas.microsoft.com/office/drawing/2014/main" id="{C10337BF-634C-F992-1E92-EBDF3F5BDF34}"/>
              </a:ext>
            </a:extLst>
          </p:cNvPr>
          <p:cNvSpPr txBox="1">
            <a:spLocks/>
          </p:cNvSpPr>
          <p:nvPr/>
        </p:nvSpPr>
        <p:spPr>
          <a:xfrm>
            <a:off x="4724017" y="2455576"/>
            <a:ext cx="2640542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FŐISPÁNOK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kommunikáció, koordináció</a:t>
            </a:r>
          </a:p>
        </p:txBody>
      </p:sp>
      <p:sp>
        <p:nvSpPr>
          <p:cNvPr id="26" name="Tartalom helye 15">
            <a:extLst>
              <a:ext uri="{FF2B5EF4-FFF2-40B4-BE49-F238E27FC236}">
                <a16:creationId xmlns:a16="http://schemas.microsoft.com/office/drawing/2014/main" id="{635DDFC1-D1B2-6379-11AC-6F88EBDFE5E7}"/>
              </a:ext>
            </a:extLst>
          </p:cNvPr>
          <p:cNvSpPr txBox="1">
            <a:spLocks/>
          </p:cNvSpPr>
          <p:nvPr/>
        </p:nvSpPr>
        <p:spPr>
          <a:xfrm>
            <a:off x="4724017" y="4844766"/>
            <a:ext cx="2640542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POLGÁRMESTEREK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részvétel a Járási Fejlesztési Fórum javaslattételében</a:t>
            </a:r>
          </a:p>
        </p:txBody>
      </p:sp>
      <p:sp>
        <p:nvSpPr>
          <p:cNvPr id="27" name="Tartalom helye 15">
            <a:extLst>
              <a:ext uri="{FF2B5EF4-FFF2-40B4-BE49-F238E27FC236}">
                <a16:creationId xmlns:a16="http://schemas.microsoft.com/office/drawing/2014/main" id="{FD7C4164-120A-E850-CBEB-3ADCFD895AEC}"/>
              </a:ext>
            </a:extLst>
          </p:cNvPr>
          <p:cNvSpPr txBox="1">
            <a:spLocks/>
          </p:cNvSpPr>
          <p:nvPr/>
        </p:nvSpPr>
        <p:spPr>
          <a:xfrm>
            <a:off x="7900260" y="2456072"/>
            <a:ext cx="2640542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MINISZTER (KTM):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kérelmek elbírálása, támogatási döntés</a:t>
            </a:r>
          </a:p>
        </p:txBody>
      </p:sp>
      <p:sp>
        <p:nvSpPr>
          <p:cNvPr id="28" name="Tartalom helye 15">
            <a:extLst>
              <a:ext uri="{FF2B5EF4-FFF2-40B4-BE49-F238E27FC236}">
                <a16:creationId xmlns:a16="http://schemas.microsoft.com/office/drawing/2014/main" id="{77B3DCC1-D135-47F0-C692-CB998151FF05}"/>
              </a:ext>
            </a:extLst>
          </p:cNvPr>
          <p:cNvSpPr txBox="1">
            <a:spLocks/>
          </p:cNvSpPr>
          <p:nvPr/>
        </p:nvSpPr>
        <p:spPr>
          <a:xfrm>
            <a:off x="7900260" y="4842296"/>
            <a:ext cx="2640542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b="1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MAGYAR ÁLLAMKINCSTÁR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400" dirty="0">
                <a:latin typeface="Arial Narrow" panose="020B06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lebonyolító (támogatáskezelés)</a:t>
            </a:r>
          </a:p>
        </p:txBody>
      </p:sp>
      <p:grpSp>
        <p:nvGrpSpPr>
          <p:cNvPr id="59" name="Google Shape;1599;p48">
            <a:extLst>
              <a:ext uri="{FF2B5EF4-FFF2-40B4-BE49-F238E27FC236}">
                <a16:creationId xmlns:a16="http://schemas.microsoft.com/office/drawing/2014/main" id="{5B0859A3-16F2-EA2C-96E9-B910EACA0749}"/>
              </a:ext>
            </a:extLst>
          </p:cNvPr>
          <p:cNvGrpSpPr/>
          <p:nvPr/>
        </p:nvGrpSpPr>
        <p:grpSpPr>
          <a:xfrm>
            <a:off x="2622066" y="1789472"/>
            <a:ext cx="557165" cy="551785"/>
            <a:chOff x="4753034" y="4007950"/>
            <a:chExt cx="417874" cy="413839"/>
          </a:xfrm>
          <a:solidFill>
            <a:srgbClr val="5C778E"/>
          </a:solidFill>
        </p:grpSpPr>
        <p:sp>
          <p:nvSpPr>
            <p:cNvPr id="60" name="Google Shape;1600;p48">
              <a:extLst>
                <a:ext uri="{FF2B5EF4-FFF2-40B4-BE49-F238E27FC236}">
                  <a16:creationId xmlns:a16="http://schemas.microsoft.com/office/drawing/2014/main" id="{01FF3237-520D-9D7A-B724-268A7F9AAF62}"/>
                </a:ext>
              </a:extLst>
            </p:cNvPr>
            <p:cNvSpPr/>
            <p:nvPr/>
          </p:nvSpPr>
          <p:spPr>
            <a:xfrm>
              <a:off x="4753034" y="4007950"/>
              <a:ext cx="417874" cy="413839"/>
            </a:xfrm>
            <a:custGeom>
              <a:avLst/>
              <a:gdLst/>
              <a:ahLst/>
              <a:cxnLst/>
              <a:rect l="l" t="t" r="r" b="b"/>
              <a:pathLst>
                <a:path w="725" h="718" extrusionOk="0">
                  <a:moveTo>
                    <a:pt x="360" y="24"/>
                  </a:moveTo>
                  <a:lnTo>
                    <a:pt x="700" y="167"/>
                  </a:lnTo>
                  <a:lnTo>
                    <a:pt x="700" y="219"/>
                  </a:lnTo>
                  <a:lnTo>
                    <a:pt x="21" y="219"/>
                  </a:lnTo>
                  <a:lnTo>
                    <a:pt x="21" y="167"/>
                  </a:lnTo>
                  <a:lnTo>
                    <a:pt x="360" y="24"/>
                  </a:lnTo>
                  <a:close/>
                  <a:moveTo>
                    <a:pt x="52" y="239"/>
                  </a:moveTo>
                  <a:cubicBezTo>
                    <a:pt x="64" y="239"/>
                    <a:pt x="71" y="247"/>
                    <a:pt x="71" y="257"/>
                  </a:cubicBezTo>
                  <a:lnTo>
                    <a:pt x="71" y="275"/>
                  </a:lnTo>
                  <a:lnTo>
                    <a:pt x="52" y="275"/>
                  </a:lnTo>
                  <a:cubicBezTo>
                    <a:pt x="44" y="275"/>
                    <a:pt x="35" y="268"/>
                    <a:pt x="35" y="257"/>
                  </a:cubicBezTo>
                  <a:cubicBezTo>
                    <a:pt x="35" y="247"/>
                    <a:pt x="42" y="239"/>
                    <a:pt x="52" y="239"/>
                  </a:cubicBezTo>
                  <a:close/>
                  <a:moveTo>
                    <a:pt x="194" y="239"/>
                  </a:moveTo>
                  <a:cubicBezTo>
                    <a:pt x="203" y="239"/>
                    <a:pt x="211" y="247"/>
                    <a:pt x="211" y="257"/>
                  </a:cubicBezTo>
                  <a:cubicBezTo>
                    <a:pt x="211" y="268"/>
                    <a:pt x="204" y="275"/>
                    <a:pt x="194" y="275"/>
                  </a:cubicBezTo>
                  <a:lnTo>
                    <a:pt x="175" y="275"/>
                  </a:lnTo>
                  <a:lnTo>
                    <a:pt x="175" y="257"/>
                  </a:lnTo>
                  <a:cubicBezTo>
                    <a:pt x="175" y="248"/>
                    <a:pt x="182" y="239"/>
                    <a:pt x="194" y="239"/>
                  </a:cubicBezTo>
                  <a:close/>
                  <a:moveTo>
                    <a:pt x="288" y="239"/>
                  </a:moveTo>
                  <a:cubicBezTo>
                    <a:pt x="297" y="239"/>
                    <a:pt x="305" y="247"/>
                    <a:pt x="305" y="257"/>
                  </a:cubicBezTo>
                  <a:lnTo>
                    <a:pt x="305" y="275"/>
                  </a:lnTo>
                  <a:lnTo>
                    <a:pt x="288" y="275"/>
                  </a:lnTo>
                  <a:cubicBezTo>
                    <a:pt x="279" y="275"/>
                    <a:pt x="269" y="268"/>
                    <a:pt x="269" y="257"/>
                  </a:cubicBezTo>
                  <a:cubicBezTo>
                    <a:pt x="269" y="247"/>
                    <a:pt x="276" y="239"/>
                    <a:pt x="288" y="239"/>
                  </a:cubicBezTo>
                  <a:close/>
                  <a:moveTo>
                    <a:pt x="431" y="239"/>
                  </a:moveTo>
                  <a:cubicBezTo>
                    <a:pt x="441" y="239"/>
                    <a:pt x="448" y="247"/>
                    <a:pt x="448" y="257"/>
                  </a:cubicBezTo>
                  <a:cubicBezTo>
                    <a:pt x="448" y="268"/>
                    <a:pt x="441" y="275"/>
                    <a:pt x="431" y="275"/>
                  </a:cubicBezTo>
                  <a:lnTo>
                    <a:pt x="412" y="275"/>
                  </a:lnTo>
                  <a:lnTo>
                    <a:pt x="412" y="257"/>
                  </a:lnTo>
                  <a:cubicBezTo>
                    <a:pt x="412" y="248"/>
                    <a:pt x="419" y="239"/>
                    <a:pt x="431" y="239"/>
                  </a:cubicBezTo>
                  <a:close/>
                  <a:moveTo>
                    <a:pt x="665" y="239"/>
                  </a:moveTo>
                  <a:cubicBezTo>
                    <a:pt x="674" y="239"/>
                    <a:pt x="684" y="247"/>
                    <a:pt x="684" y="257"/>
                  </a:cubicBezTo>
                  <a:cubicBezTo>
                    <a:pt x="684" y="268"/>
                    <a:pt x="676" y="275"/>
                    <a:pt x="665" y="275"/>
                  </a:cubicBezTo>
                  <a:lnTo>
                    <a:pt x="648" y="275"/>
                  </a:lnTo>
                  <a:lnTo>
                    <a:pt x="648" y="257"/>
                  </a:lnTo>
                  <a:cubicBezTo>
                    <a:pt x="648" y="248"/>
                    <a:pt x="653" y="239"/>
                    <a:pt x="665" y="239"/>
                  </a:cubicBezTo>
                  <a:close/>
                  <a:moveTo>
                    <a:pt x="526" y="241"/>
                  </a:moveTo>
                  <a:cubicBezTo>
                    <a:pt x="536" y="241"/>
                    <a:pt x="544" y="248"/>
                    <a:pt x="544" y="258"/>
                  </a:cubicBezTo>
                  <a:lnTo>
                    <a:pt x="544" y="277"/>
                  </a:lnTo>
                  <a:lnTo>
                    <a:pt x="526" y="277"/>
                  </a:lnTo>
                  <a:cubicBezTo>
                    <a:pt x="515" y="275"/>
                    <a:pt x="507" y="267"/>
                    <a:pt x="507" y="258"/>
                  </a:cubicBezTo>
                  <a:cubicBezTo>
                    <a:pt x="507" y="249"/>
                    <a:pt x="515" y="241"/>
                    <a:pt x="526" y="241"/>
                  </a:cubicBezTo>
                  <a:close/>
                  <a:moveTo>
                    <a:pt x="159" y="241"/>
                  </a:moveTo>
                  <a:cubicBezTo>
                    <a:pt x="158" y="247"/>
                    <a:pt x="156" y="251"/>
                    <a:pt x="156" y="258"/>
                  </a:cubicBezTo>
                  <a:lnTo>
                    <a:pt x="156" y="569"/>
                  </a:lnTo>
                  <a:lnTo>
                    <a:pt x="185" y="587"/>
                  </a:lnTo>
                  <a:lnTo>
                    <a:pt x="185" y="612"/>
                  </a:lnTo>
                  <a:lnTo>
                    <a:pt x="63" y="612"/>
                  </a:lnTo>
                  <a:lnTo>
                    <a:pt x="63" y="587"/>
                  </a:lnTo>
                  <a:lnTo>
                    <a:pt x="91" y="569"/>
                  </a:lnTo>
                  <a:lnTo>
                    <a:pt x="91" y="258"/>
                  </a:lnTo>
                  <a:cubicBezTo>
                    <a:pt x="91" y="251"/>
                    <a:pt x="89" y="247"/>
                    <a:pt x="87" y="241"/>
                  </a:cubicBezTo>
                  <a:close/>
                  <a:moveTo>
                    <a:pt x="255" y="241"/>
                  </a:moveTo>
                  <a:cubicBezTo>
                    <a:pt x="253" y="247"/>
                    <a:pt x="252" y="251"/>
                    <a:pt x="252" y="258"/>
                  </a:cubicBezTo>
                  <a:cubicBezTo>
                    <a:pt x="252" y="280"/>
                    <a:pt x="269" y="297"/>
                    <a:pt x="289" y="297"/>
                  </a:cubicBezTo>
                  <a:lnTo>
                    <a:pt x="308" y="297"/>
                  </a:lnTo>
                  <a:lnTo>
                    <a:pt x="308" y="556"/>
                  </a:lnTo>
                  <a:lnTo>
                    <a:pt x="279" y="574"/>
                  </a:lnTo>
                  <a:lnTo>
                    <a:pt x="279" y="612"/>
                  </a:lnTo>
                  <a:lnTo>
                    <a:pt x="207" y="612"/>
                  </a:lnTo>
                  <a:lnTo>
                    <a:pt x="207" y="574"/>
                  </a:lnTo>
                  <a:lnTo>
                    <a:pt x="178" y="556"/>
                  </a:lnTo>
                  <a:lnTo>
                    <a:pt x="178" y="297"/>
                  </a:lnTo>
                  <a:lnTo>
                    <a:pt x="194" y="297"/>
                  </a:lnTo>
                  <a:cubicBezTo>
                    <a:pt x="216" y="297"/>
                    <a:pt x="232" y="278"/>
                    <a:pt x="232" y="258"/>
                  </a:cubicBezTo>
                  <a:cubicBezTo>
                    <a:pt x="232" y="251"/>
                    <a:pt x="230" y="247"/>
                    <a:pt x="229" y="241"/>
                  </a:cubicBezTo>
                  <a:close/>
                  <a:moveTo>
                    <a:pt x="396" y="241"/>
                  </a:moveTo>
                  <a:cubicBezTo>
                    <a:pt x="395" y="247"/>
                    <a:pt x="392" y="251"/>
                    <a:pt x="392" y="258"/>
                  </a:cubicBezTo>
                  <a:lnTo>
                    <a:pt x="392" y="569"/>
                  </a:lnTo>
                  <a:lnTo>
                    <a:pt x="421" y="587"/>
                  </a:lnTo>
                  <a:lnTo>
                    <a:pt x="421" y="612"/>
                  </a:lnTo>
                  <a:lnTo>
                    <a:pt x="298" y="612"/>
                  </a:lnTo>
                  <a:lnTo>
                    <a:pt x="298" y="587"/>
                  </a:lnTo>
                  <a:lnTo>
                    <a:pt x="327" y="569"/>
                  </a:lnTo>
                  <a:lnTo>
                    <a:pt x="327" y="258"/>
                  </a:lnTo>
                  <a:cubicBezTo>
                    <a:pt x="327" y="251"/>
                    <a:pt x="325" y="247"/>
                    <a:pt x="324" y="241"/>
                  </a:cubicBezTo>
                  <a:close/>
                  <a:moveTo>
                    <a:pt x="490" y="241"/>
                  </a:moveTo>
                  <a:cubicBezTo>
                    <a:pt x="489" y="247"/>
                    <a:pt x="486" y="251"/>
                    <a:pt x="486" y="258"/>
                  </a:cubicBezTo>
                  <a:cubicBezTo>
                    <a:pt x="486" y="280"/>
                    <a:pt x="505" y="297"/>
                    <a:pt x="525" y="297"/>
                  </a:cubicBezTo>
                  <a:lnTo>
                    <a:pt x="542" y="297"/>
                  </a:lnTo>
                  <a:lnTo>
                    <a:pt x="542" y="556"/>
                  </a:lnTo>
                  <a:lnTo>
                    <a:pt x="513" y="574"/>
                  </a:lnTo>
                  <a:lnTo>
                    <a:pt x="513" y="612"/>
                  </a:lnTo>
                  <a:lnTo>
                    <a:pt x="441" y="612"/>
                  </a:lnTo>
                  <a:lnTo>
                    <a:pt x="441" y="574"/>
                  </a:lnTo>
                  <a:lnTo>
                    <a:pt x="412" y="556"/>
                  </a:lnTo>
                  <a:lnTo>
                    <a:pt x="412" y="297"/>
                  </a:lnTo>
                  <a:lnTo>
                    <a:pt x="428" y="297"/>
                  </a:lnTo>
                  <a:cubicBezTo>
                    <a:pt x="450" y="297"/>
                    <a:pt x="467" y="278"/>
                    <a:pt x="467" y="258"/>
                  </a:cubicBezTo>
                  <a:cubicBezTo>
                    <a:pt x="467" y="251"/>
                    <a:pt x="464" y="247"/>
                    <a:pt x="463" y="241"/>
                  </a:cubicBezTo>
                  <a:close/>
                  <a:moveTo>
                    <a:pt x="630" y="241"/>
                  </a:moveTo>
                  <a:cubicBezTo>
                    <a:pt x="629" y="247"/>
                    <a:pt x="627" y="251"/>
                    <a:pt x="627" y="258"/>
                  </a:cubicBezTo>
                  <a:lnTo>
                    <a:pt x="627" y="569"/>
                  </a:lnTo>
                  <a:lnTo>
                    <a:pt x="656" y="587"/>
                  </a:lnTo>
                  <a:lnTo>
                    <a:pt x="656" y="612"/>
                  </a:lnTo>
                  <a:lnTo>
                    <a:pt x="533" y="612"/>
                  </a:lnTo>
                  <a:lnTo>
                    <a:pt x="533" y="587"/>
                  </a:lnTo>
                  <a:lnTo>
                    <a:pt x="562" y="569"/>
                  </a:lnTo>
                  <a:lnTo>
                    <a:pt x="562" y="258"/>
                  </a:lnTo>
                  <a:cubicBezTo>
                    <a:pt x="562" y="251"/>
                    <a:pt x="561" y="247"/>
                    <a:pt x="558" y="241"/>
                  </a:cubicBezTo>
                  <a:close/>
                  <a:moveTo>
                    <a:pt x="679" y="634"/>
                  </a:moveTo>
                  <a:lnTo>
                    <a:pt x="679" y="655"/>
                  </a:lnTo>
                  <a:lnTo>
                    <a:pt x="41" y="655"/>
                  </a:lnTo>
                  <a:lnTo>
                    <a:pt x="41" y="634"/>
                  </a:lnTo>
                  <a:close/>
                  <a:moveTo>
                    <a:pt x="698" y="676"/>
                  </a:moveTo>
                  <a:lnTo>
                    <a:pt x="698" y="697"/>
                  </a:lnTo>
                  <a:lnTo>
                    <a:pt x="21" y="697"/>
                  </a:lnTo>
                  <a:lnTo>
                    <a:pt x="21" y="676"/>
                  </a:lnTo>
                  <a:close/>
                  <a:moveTo>
                    <a:pt x="360" y="1"/>
                  </a:moveTo>
                  <a:lnTo>
                    <a:pt x="0" y="153"/>
                  </a:lnTo>
                  <a:lnTo>
                    <a:pt x="0" y="241"/>
                  </a:lnTo>
                  <a:lnTo>
                    <a:pt x="21" y="241"/>
                  </a:lnTo>
                  <a:cubicBezTo>
                    <a:pt x="19" y="247"/>
                    <a:pt x="16" y="251"/>
                    <a:pt x="16" y="258"/>
                  </a:cubicBezTo>
                  <a:cubicBezTo>
                    <a:pt x="16" y="280"/>
                    <a:pt x="35" y="297"/>
                    <a:pt x="55" y="297"/>
                  </a:cubicBezTo>
                  <a:lnTo>
                    <a:pt x="73" y="297"/>
                  </a:lnTo>
                  <a:lnTo>
                    <a:pt x="73" y="556"/>
                  </a:lnTo>
                  <a:lnTo>
                    <a:pt x="44" y="574"/>
                  </a:lnTo>
                  <a:lnTo>
                    <a:pt x="44" y="612"/>
                  </a:lnTo>
                  <a:lnTo>
                    <a:pt x="22" y="612"/>
                  </a:lnTo>
                  <a:lnTo>
                    <a:pt x="22" y="654"/>
                  </a:lnTo>
                  <a:lnTo>
                    <a:pt x="2" y="654"/>
                  </a:lnTo>
                  <a:lnTo>
                    <a:pt x="2" y="717"/>
                  </a:lnTo>
                  <a:lnTo>
                    <a:pt x="723" y="717"/>
                  </a:lnTo>
                  <a:lnTo>
                    <a:pt x="723" y="654"/>
                  </a:lnTo>
                  <a:lnTo>
                    <a:pt x="702" y="654"/>
                  </a:lnTo>
                  <a:lnTo>
                    <a:pt x="702" y="612"/>
                  </a:lnTo>
                  <a:lnTo>
                    <a:pt x="681" y="612"/>
                  </a:lnTo>
                  <a:lnTo>
                    <a:pt x="681" y="574"/>
                  </a:lnTo>
                  <a:lnTo>
                    <a:pt x="652" y="556"/>
                  </a:lnTo>
                  <a:lnTo>
                    <a:pt x="652" y="297"/>
                  </a:lnTo>
                  <a:lnTo>
                    <a:pt x="671" y="297"/>
                  </a:lnTo>
                  <a:cubicBezTo>
                    <a:pt x="692" y="297"/>
                    <a:pt x="708" y="278"/>
                    <a:pt x="708" y="258"/>
                  </a:cubicBezTo>
                  <a:cubicBezTo>
                    <a:pt x="708" y="251"/>
                    <a:pt x="707" y="247"/>
                    <a:pt x="705" y="241"/>
                  </a:cubicBezTo>
                  <a:lnTo>
                    <a:pt x="724" y="241"/>
                  </a:lnTo>
                  <a:lnTo>
                    <a:pt x="724" y="153"/>
                  </a:lnTo>
                  <a:lnTo>
                    <a:pt x="720" y="153"/>
                  </a:lnTo>
                  <a:lnTo>
                    <a:pt x="36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1" name="Google Shape;1601;p48">
              <a:extLst>
                <a:ext uri="{FF2B5EF4-FFF2-40B4-BE49-F238E27FC236}">
                  <a16:creationId xmlns:a16="http://schemas.microsoft.com/office/drawing/2014/main" id="{1DF5C0BD-F3B3-DF2A-3B0D-1562E1AA3D31}"/>
                </a:ext>
              </a:extLst>
            </p:cNvPr>
            <p:cNvSpPr/>
            <p:nvPr/>
          </p:nvSpPr>
          <p:spPr>
            <a:xfrm>
              <a:off x="4920183" y="4044261"/>
              <a:ext cx="78387" cy="77811"/>
            </a:xfrm>
            <a:custGeom>
              <a:avLst/>
              <a:gdLst/>
              <a:ahLst/>
              <a:cxnLst/>
              <a:rect l="l" t="t" r="r" b="b"/>
              <a:pathLst>
                <a:path w="136" h="135" extrusionOk="0">
                  <a:moveTo>
                    <a:pt x="69" y="23"/>
                  </a:moveTo>
                  <a:cubicBezTo>
                    <a:pt x="93" y="23"/>
                    <a:pt x="113" y="43"/>
                    <a:pt x="113" y="69"/>
                  </a:cubicBezTo>
                  <a:cubicBezTo>
                    <a:pt x="115" y="93"/>
                    <a:pt x="93" y="114"/>
                    <a:pt x="69" y="114"/>
                  </a:cubicBezTo>
                  <a:cubicBezTo>
                    <a:pt x="43" y="114"/>
                    <a:pt x="22" y="94"/>
                    <a:pt x="22" y="69"/>
                  </a:cubicBezTo>
                  <a:cubicBezTo>
                    <a:pt x="22" y="43"/>
                    <a:pt x="43" y="23"/>
                    <a:pt x="69" y="23"/>
                  </a:cubicBezTo>
                  <a:close/>
                  <a:moveTo>
                    <a:pt x="69" y="0"/>
                  </a:moveTo>
                  <a:cubicBezTo>
                    <a:pt x="33" y="0"/>
                    <a:pt x="1" y="32"/>
                    <a:pt x="1" y="68"/>
                  </a:cubicBezTo>
                  <a:cubicBezTo>
                    <a:pt x="1" y="104"/>
                    <a:pt x="33" y="134"/>
                    <a:pt x="69" y="134"/>
                  </a:cubicBezTo>
                  <a:cubicBezTo>
                    <a:pt x="105" y="134"/>
                    <a:pt x="135" y="104"/>
                    <a:pt x="135" y="68"/>
                  </a:cubicBezTo>
                  <a:cubicBezTo>
                    <a:pt x="135" y="32"/>
                    <a:pt x="106" y="0"/>
                    <a:pt x="6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2" name="Google Shape;1602;p48">
              <a:extLst>
                <a:ext uri="{FF2B5EF4-FFF2-40B4-BE49-F238E27FC236}">
                  <a16:creationId xmlns:a16="http://schemas.microsoft.com/office/drawing/2014/main" id="{6E8688E3-6718-95E7-E456-2EE4E01378BA}"/>
                </a:ext>
              </a:extLst>
            </p:cNvPr>
            <p:cNvSpPr/>
            <p:nvPr/>
          </p:nvSpPr>
          <p:spPr>
            <a:xfrm>
              <a:off x="4873497" y="4247146"/>
              <a:ext cx="13257" cy="13257"/>
            </a:xfrm>
            <a:custGeom>
              <a:avLst/>
              <a:gdLst/>
              <a:ahLst/>
              <a:cxnLst/>
              <a:rect l="l" t="t" r="r" b="b"/>
              <a:pathLst>
                <a:path w="23" h="23" extrusionOk="0">
                  <a:moveTo>
                    <a:pt x="1" y="1"/>
                  </a:moveTo>
                  <a:lnTo>
                    <a:pt x="1" y="22"/>
                  </a:lnTo>
                  <a:lnTo>
                    <a:pt x="23" y="22"/>
                  </a:lnTo>
                  <a:lnTo>
                    <a:pt x="2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3" name="Google Shape;1603;p48">
              <a:extLst>
                <a:ext uri="{FF2B5EF4-FFF2-40B4-BE49-F238E27FC236}">
                  <a16:creationId xmlns:a16="http://schemas.microsoft.com/office/drawing/2014/main" id="{E55E3C9F-764D-19AB-FD43-710EF83F7CBB}"/>
                </a:ext>
              </a:extLst>
            </p:cNvPr>
            <p:cNvSpPr/>
            <p:nvPr/>
          </p:nvSpPr>
          <p:spPr>
            <a:xfrm>
              <a:off x="4897705" y="4247146"/>
              <a:ext cx="13257" cy="13257"/>
            </a:xfrm>
            <a:custGeom>
              <a:avLst/>
              <a:gdLst/>
              <a:ahLst/>
              <a:cxnLst/>
              <a:rect l="l" t="t" r="r" b="b"/>
              <a:pathLst>
                <a:path w="23" h="23" extrusionOk="0">
                  <a:moveTo>
                    <a:pt x="1" y="1"/>
                  </a:moveTo>
                  <a:lnTo>
                    <a:pt x="1" y="22"/>
                  </a:lnTo>
                  <a:lnTo>
                    <a:pt x="22" y="22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4" name="Google Shape;1604;p48">
              <a:extLst>
                <a:ext uri="{FF2B5EF4-FFF2-40B4-BE49-F238E27FC236}">
                  <a16:creationId xmlns:a16="http://schemas.microsoft.com/office/drawing/2014/main" id="{6B2D69DB-0EEC-0D71-5C05-B717F12A7A71}"/>
                </a:ext>
              </a:extLst>
            </p:cNvPr>
            <p:cNvSpPr/>
            <p:nvPr/>
          </p:nvSpPr>
          <p:spPr>
            <a:xfrm>
              <a:off x="5009522" y="4247146"/>
              <a:ext cx="12680" cy="13257"/>
            </a:xfrm>
            <a:custGeom>
              <a:avLst/>
              <a:gdLst/>
              <a:ahLst/>
              <a:cxnLst/>
              <a:rect l="l" t="t" r="r" b="b"/>
              <a:pathLst>
                <a:path w="22" h="23" extrusionOk="0">
                  <a:moveTo>
                    <a:pt x="0" y="1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5" name="Google Shape;1605;p48">
              <a:extLst>
                <a:ext uri="{FF2B5EF4-FFF2-40B4-BE49-F238E27FC236}">
                  <a16:creationId xmlns:a16="http://schemas.microsoft.com/office/drawing/2014/main" id="{B21D07E7-4E06-7428-29CA-2FBA215BF8F8}"/>
                </a:ext>
              </a:extLst>
            </p:cNvPr>
            <p:cNvSpPr/>
            <p:nvPr/>
          </p:nvSpPr>
          <p:spPr>
            <a:xfrm>
              <a:off x="5034306" y="4247146"/>
              <a:ext cx="13257" cy="13257"/>
            </a:xfrm>
            <a:custGeom>
              <a:avLst/>
              <a:gdLst/>
              <a:ahLst/>
              <a:cxnLst/>
              <a:rect l="l" t="t" r="r" b="b"/>
              <a:pathLst>
                <a:path w="23" h="23" extrusionOk="0">
                  <a:moveTo>
                    <a:pt x="1" y="1"/>
                  </a:moveTo>
                  <a:lnTo>
                    <a:pt x="1" y="22"/>
                  </a:lnTo>
                  <a:lnTo>
                    <a:pt x="22" y="22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6" name="Google Shape;1606;p48">
              <a:extLst>
                <a:ext uri="{FF2B5EF4-FFF2-40B4-BE49-F238E27FC236}">
                  <a16:creationId xmlns:a16="http://schemas.microsoft.com/office/drawing/2014/main" id="{8C5E5CFD-5790-D1E6-1D47-C6B4A3028296}"/>
                </a:ext>
              </a:extLst>
            </p:cNvPr>
            <p:cNvSpPr/>
            <p:nvPr/>
          </p:nvSpPr>
          <p:spPr>
            <a:xfrm>
              <a:off x="5011251" y="4109968"/>
              <a:ext cx="24784" cy="12680"/>
            </a:xfrm>
            <a:custGeom>
              <a:avLst/>
              <a:gdLst/>
              <a:ahLst/>
              <a:cxnLst/>
              <a:rect l="l" t="t" r="r" b="b"/>
              <a:pathLst>
                <a:path w="43" h="22" extrusionOk="0">
                  <a:moveTo>
                    <a:pt x="0" y="0"/>
                  </a:moveTo>
                  <a:lnTo>
                    <a:pt x="0" y="22"/>
                  </a:lnTo>
                  <a:lnTo>
                    <a:pt x="42" y="22"/>
                  </a:ln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7" name="Google Shape;1607;p48">
              <a:extLst>
                <a:ext uri="{FF2B5EF4-FFF2-40B4-BE49-F238E27FC236}">
                  <a16:creationId xmlns:a16="http://schemas.microsoft.com/office/drawing/2014/main" id="{5949B5CE-9ED0-56DD-ECD7-B88DE62D64AE}"/>
                </a:ext>
              </a:extLst>
            </p:cNvPr>
            <p:cNvSpPr/>
            <p:nvPr/>
          </p:nvSpPr>
          <p:spPr>
            <a:xfrm>
              <a:off x="5047563" y="4109968"/>
              <a:ext cx="13257" cy="12680"/>
            </a:xfrm>
            <a:custGeom>
              <a:avLst/>
              <a:gdLst/>
              <a:ahLst/>
              <a:cxnLst/>
              <a:rect l="l" t="t" r="r" b="b"/>
              <a:pathLst>
                <a:path w="23" h="22" extrusionOk="0">
                  <a:moveTo>
                    <a:pt x="1" y="0"/>
                  </a:moveTo>
                  <a:lnTo>
                    <a:pt x="1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8" name="Google Shape;1608;p48">
              <a:extLst>
                <a:ext uri="{FF2B5EF4-FFF2-40B4-BE49-F238E27FC236}">
                  <a16:creationId xmlns:a16="http://schemas.microsoft.com/office/drawing/2014/main" id="{5F7B0868-14AE-CA55-88AD-1536DAEFE95E}"/>
                </a:ext>
              </a:extLst>
            </p:cNvPr>
            <p:cNvSpPr/>
            <p:nvPr/>
          </p:nvSpPr>
          <p:spPr>
            <a:xfrm>
              <a:off x="5088486" y="4089795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9" y="1"/>
                  </a:moveTo>
                  <a:lnTo>
                    <a:pt x="1" y="21"/>
                  </a:lnTo>
                  <a:lnTo>
                    <a:pt x="19" y="29"/>
                  </a:lnTo>
                  <a:lnTo>
                    <a:pt x="29" y="11"/>
                  </a:lnTo>
                  <a:lnTo>
                    <a:pt x="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69" name="Google Shape;1609;p48">
              <a:extLst>
                <a:ext uri="{FF2B5EF4-FFF2-40B4-BE49-F238E27FC236}">
                  <a16:creationId xmlns:a16="http://schemas.microsoft.com/office/drawing/2014/main" id="{65543279-ACB8-F378-BAC3-92EC885F4129}"/>
                </a:ext>
              </a:extLst>
            </p:cNvPr>
            <p:cNvSpPr/>
            <p:nvPr/>
          </p:nvSpPr>
          <p:spPr>
            <a:xfrm>
              <a:off x="5065431" y="4080573"/>
              <a:ext cx="16715" cy="17291"/>
            </a:xfrm>
            <a:custGeom>
              <a:avLst/>
              <a:gdLst/>
              <a:ahLst/>
              <a:cxnLst/>
              <a:rect l="l" t="t" r="r" b="b"/>
              <a:pathLst>
                <a:path w="29" h="30" extrusionOk="0">
                  <a:moveTo>
                    <a:pt x="9" y="1"/>
                  </a:moveTo>
                  <a:lnTo>
                    <a:pt x="0" y="21"/>
                  </a:lnTo>
                  <a:lnTo>
                    <a:pt x="20" y="30"/>
                  </a:lnTo>
                  <a:lnTo>
                    <a:pt x="29" y="9"/>
                  </a:lnTo>
                  <a:lnTo>
                    <a:pt x="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0" name="Google Shape;1610;p48">
              <a:extLst>
                <a:ext uri="{FF2B5EF4-FFF2-40B4-BE49-F238E27FC236}">
                  <a16:creationId xmlns:a16="http://schemas.microsoft.com/office/drawing/2014/main" id="{34477F85-A106-374D-DF54-5C5961B0C897}"/>
                </a:ext>
              </a:extLst>
            </p:cNvPr>
            <p:cNvSpPr/>
            <p:nvPr/>
          </p:nvSpPr>
          <p:spPr>
            <a:xfrm>
              <a:off x="5017591" y="4059824"/>
              <a:ext cx="43228" cy="28242"/>
            </a:xfrm>
            <a:custGeom>
              <a:avLst/>
              <a:gdLst/>
              <a:ahLst/>
              <a:cxnLst/>
              <a:rect l="l" t="t" r="r" b="b"/>
              <a:pathLst>
                <a:path w="75" h="49" extrusionOk="0">
                  <a:moveTo>
                    <a:pt x="9" y="1"/>
                  </a:moveTo>
                  <a:lnTo>
                    <a:pt x="1" y="21"/>
                  </a:lnTo>
                  <a:lnTo>
                    <a:pt x="66" y="48"/>
                  </a:lnTo>
                  <a:lnTo>
                    <a:pt x="74" y="28"/>
                  </a:lnTo>
                  <a:lnTo>
                    <a:pt x="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1" name="Google Shape;1611;p48">
              <a:extLst>
                <a:ext uri="{FF2B5EF4-FFF2-40B4-BE49-F238E27FC236}">
                  <a16:creationId xmlns:a16="http://schemas.microsoft.com/office/drawing/2014/main" id="{64C25365-A5FF-453F-4358-2D831D697AFE}"/>
                </a:ext>
              </a:extLst>
            </p:cNvPr>
            <p:cNvSpPr/>
            <p:nvPr/>
          </p:nvSpPr>
          <p:spPr>
            <a:xfrm>
              <a:off x="4846984" y="4069046"/>
              <a:ext cx="34583" cy="24784"/>
            </a:xfrm>
            <a:custGeom>
              <a:avLst/>
              <a:gdLst/>
              <a:ahLst/>
              <a:cxnLst/>
              <a:rect l="l" t="t" r="r" b="b"/>
              <a:pathLst>
                <a:path w="60" h="43" extrusionOk="0">
                  <a:moveTo>
                    <a:pt x="51" y="0"/>
                  </a:moveTo>
                  <a:lnTo>
                    <a:pt x="1" y="22"/>
                  </a:lnTo>
                  <a:lnTo>
                    <a:pt x="9" y="42"/>
                  </a:lnTo>
                  <a:lnTo>
                    <a:pt x="60" y="21"/>
                  </a:lnTo>
                  <a:lnTo>
                    <a:pt x="5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2" name="Google Shape;1612;p48">
              <a:extLst>
                <a:ext uri="{FF2B5EF4-FFF2-40B4-BE49-F238E27FC236}">
                  <a16:creationId xmlns:a16="http://schemas.microsoft.com/office/drawing/2014/main" id="{53A73F98-D103-6C97-2652-60EE17153E9C}"/>
                </a:ext>
              </a:extLst>
            </p:cNvPr>
            <p:cNvSpPr/>
            <p:nvPr/>
          </p:nvSpPr>
          <p:spPr>
            <a:xfrm>
              <a:off x="4827963" y="4109968"/>
              <a:ext cx="13257" cy="12680"/>
            </a:xfrm>
            <a:custGeom>
              <a:avLst/>
              <a:gdLst/>
              <a:ahLst/>
              <a:cxnLst/>
              <a:rect l="l" t="t" r="r" b="b"/>
              <a:pathLst>
                <a:path w="23" h="22" extrusionOk="0">
                  <a:moveTo>
                    <a:pt x="0" y="0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3" name="Google Shape;1613;p48">
              <a:extLst>
                <a:ext uri="{FF2B5EF4-FFF2-40B4-BE49-F238E27FC236}">
                  <a16:creationId xmlns:a16="http://schemas.microsoft.com/office/drawing/2014/main" id="{4A239521-C643-9C39-E605-B89EE2E5DCEE}"/>
                </a:ext>
              </a:extLst>
            </p:cNvPr>
            <p:cNvSpPr/>
            <p:nvPr/>
          </p:nvSpPr>
          <p:spPr>
            <a:xfrm>
              <a:off x="4852171" y="4109968"/>
              <a:ext cx="12680" cy="12680"/>
            </a:xfrm>
            <a:custGeom>
              <a:avLst/>
              <a:gdLst/>
              <a:ahLst/>
              <a:cxnLst/>
              <a:rect l="l" t="t" r="r" b="b"/>
              <a:pathLst>
                <a:path w="22" h="22" extrusionOk="0">
                  <a:moveTo>
                    <a:pt x="0" y="0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4" name="Google Shape;1614;p48">
              <a:extLst>
                <a:ext uri="{FF2B5EF4-FFF2-40B4-BE49-F238E27FC236}">
                  <a16:creationId xmlns:a16="http://schemas.microsoft.com/office/drawing/2014/main" id="{50DFF220-3CB7-8FC3-13BC-99CA3D87A796}"/>
                </a:ext>
              </a:extLst>
            </p:cNvPr>
            <p:cNvSpPr/>
            <p:nvPr/>
          </p:nvSpPr>
          <p:spPr>
            <a:xfrm>
              <a:off x="4781853" y="4109968"/>
              <a:ext cx="34006" cy="12680"/>
            </a:xfrm>
            <a:custGeom>
              <a:avLst/>
              <a:gdLst/>
              <a:ahLst/>
              <a:cxnLst/>
              <a:rect l="l" t="t" r="r" b="b"/>
              <a:pathLst>
                <a:path w="59" h="22" extrusionOk="0">
                  <a:moveTo>
                    <a:pt x="1" y="0"/>
                  </a:moveTo>
                  <a:lnTo>
                    <a:pt x="1" y="22"/>
                  </a:lnTo>
                  <a:lnTo>
                    <a:pt x="59" y="22"/>
                  </a:lnTo>
                  <a:lnTo>
                    <a:pt x="5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5" name="Google Shape;1615;p48">
              <a:extLst>
                <a:ext uri="{FF2B5EF4-FFF2-40B4-BE49-F238E27FC236}">
                  <a16:creationId xmlns:a16="http://schemas.microsoft.com/office/drawing/2014/main" id="{26E710E6-C3D0-A95E-8A7F-BDC79FB40882}"/>
                </a:ext>
              </a:extLst>
            </p:cNvPr>
            <p:cNvSpPr/>
            <p:nvPr/>
          </p:nvSpPr>
          <p:spPr>
            <a:xfrm>
              <a:off x="4953037" y="4244841"/>
              <a:ext cx="12680" cy="12680"/>
            </a:xfrm>
            <a:custGeom>
              <a:avLst/>
              <a:gdLst/>
              <a:ahLst/>
              <a:cxnLst/>
              <a:rect l="l" t="t" r="r" b="b"/>
              <a:pathLst>
                <a:path w="22" h="22" extrusionOk="0">
                  <a:moveTo>
                    <a:pt x="0" y="0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6" name="Google Shape;1616;p48">
              <a:extLst>
                <a:ext uri="{FF2B5EF4-FFF2-40B4-BE49-F238E27FC236}">
                  <a16:creationId xmlns:a16="http://schemas.microsoft.com/office/drawing/2014/main" id="{BD760BC5-D2BD-F988-8F2C-E2363D5197A0}"/>
                </a:ext>
              </a:extLst>
            </p:cNvPr>
            <p:cNvSpPr/>
            <p:nvPr/>
          </p:nvSpPr>
          <p:spPr>
            <a:xfrm>
              <a:off x="4953037" y="4176252"/>
              <a:ext cx="12680" cy="33430"/>
            </a:xfrm>
            <a:custGeom>
              <a:avLst/>
              <a:gdLst/>
              <a:ahLst/>
              <a:cxnLst/>
              <a:rect l="l" t="t" r="r" b="b"/>
              <a:pathLst>
                <a:path w="22" h="58" extrusionOk="0">
                  <a:moveTo>
                    <a:pt x="0" y="1"/>
                  </a:moveTo>
                  <a:lnTo>
                    <a:pt x="0" y="57"/>
                  </a:lnTo>
                  <a:lnTo>
                    <a:pt x="22" y="57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7" name="Google Shape;1617;p48">
              <a:extLst>
                <a:ext uri="{FF2B5EF4-FFF2-40B4-BE49-F238E27FC236}">
                  <a16:creationId xmlns:a16="http://schemas.microsoft.com/office/drawing/2014/main" id="{430E4D8E-033A-F047-46BF-EA2DF6B333BF}"/>
                </a:ext>
              </a:extLst>
            </p:cNvPr>
            <p:cNvSpPr/>
            <p:nvPr/>
          </p:nvSpPr>
          <p:spPr>
            <a:xfrm>
              <a:off x="4953037" y="4221209"/>
              <a:ext cx="12680" cy="13257"/>
            </a:xfrm>
            <a:custGeom>
              <a:avLst/>
              <a:gdLst/>
              <a:ahLst/>
              <a:cxnLst/>
              <a:rect l="l" t="t" r="r" b="b"/>
              <a:pathLst>
                <a:path w="22" h="23" extrusionOk="0">
                  <a:moveTo>
                    <a:pt x="0" y="1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8" name="Google Shape;1618;p48">
              <a:extLst>
                <a:ext uri="{FF2B5EF4-FFF2-40B4-BE49-F238E27FC236}">
                  <a16:creationId xmlns:a16="http://schemas.microsoft.com/office/drawing/2014/main" id="{C56581B6-0A28-9EB3-D54B-EB7FC602DF39}"/>
                </a:ext>
              </a:extLst>
            </p:cNvPr>
            <p:cNvSpPr/>
            <p:nvPr/>
          </p:nvSpPr>
          <p:spPr>
            <a:xfrm>
              <a:off x="4953037" y="4295562"/>
              <a:ext cx="12680" cy="23631"/>
            </a:xfrm>
            <a:custGeom>
              <a:avLst/>
              <a:gdLst/>
              <a:ahLst/>
              <a:cxnLst/>
              <a:rect l="l" t="t" r="r" b="b"/>
              <a:pathLst>
                <a:path w="22" h="41" extrusionOk="0">
                  <a:moveTo>
                    <a:pt x="0" y="0"/>
                  </a:moveTo>
                  <a:lnTo>
                    <a:pt x="0" y="41"/>
                  </a:lnTo>
                  <a:lnTo>
                    <a:pt x="22" y="41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9" name="Google Shape;1619;p48">
              <a:extLst>
                <a:ext uri="{FF2B5EF4-FFF2-40B4-BE49-F238E27FC236}">
                  <a16:creationId xmlns:a16="http://schemas.microsoft.com/office/drawing/2014/main" id="{E073B201-EEF3-0FC3-58A6-176FC3353C51}"/>
                </a:ext>
              </a:extLst>
            </p:cNvPr>
            <p:cNvSpPr/>
            <p:nvPr/>
          </p:nvSpPr>
          <p:spPr>
            <a:xfrm>
              <a:off x="4816436" y="4258674"/>
              <a:ext cx="12680" cy="45534"/>
            </a:xfrm>
            <a:custGeom>
              <a:avLst/>
              <a:gdLst/>
              <a:ahLst/>
              <a:cxnLst/>
              <a:rect l="l" t="t" r="r" b="b"/>
              <a:pathLst>
                <a:path w="22" h="79" extrusionOk="0">
                  <a:moveTo>
                    <a:pt x="0" y="1"/>
                  </a:moveTo>
                  <a:lnTo>
                    <a:pt x="0" y="79"/>
                  </a:lnTo>
                  <a:lnTo>
                    <a:pt x="22" y="79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0" name="Google Shape;1620;p48">
              <a:extLst>
                <a:ext uri="{FF2B5EF4-FFF2-40B4-BE49-F238E27FC236}">
                  <a16:creationId xmlns:a16="http://schemas.microsoft.com/office/drawing/2014/main" id="{6BBDBC03-F9D1-57D7-07D1-ACF952869AFA}"/>
                </a:ext>
              </a:extLst>
            </p:cNvPr>
            <p:cNvSpPr/>
            <p:nvPr/>
          </p:nvSpPr>
          <p:spPr>
            <a:xfrm>
              <a:off x="4816436" y="4197001"/>
              <a:ext cx="12680" cy="24784"/>
            </a:xfrm>
            <a:custGeom>
              <a:avLst/>
              <a:gdLst/>
              <a:ahLst/>
              <a:cxnLst/>
              <a:rect l="l" t="t" r="r" b="b"/>
              <a:pathLst>
                <a:path w="22" h="43" extrusionOk="0">
                  <a:moveTo>
                    <a:pt x="0" y="1"/>
                  </a:moveTo>
                  <a:lnTo>
                    <a:pt x="0" y="43"/>
                  </a:lnTo>
                  <a:lnTo>
                    <a:pt x="22" y="43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1" name="Google Shape;1621;p48">
              <a:extLst>
                <a:ext uri="{FF2B5EF4-FFF2-40B4-BE49-F238E27FC236}">
                  <a16:creationId xmlns:a16="http://schemas.microsoft.com/office/drawing/2014/main" id="{A3C3A06C-96B5-3CD3-C5D2-7DD8BCD49B9D}"/>
                </a:ext>
              </a:extLst>
            </p:cNvPr>
            <p:cNvSpPr/>
            <p:nvPr/>
          </p:nvSpPr>
          <p:spPr>
            <a:xfrm>
              <a:off x="4816436" y="4233890"/>
              <a:ext cx="12680" cy="13257"/>
            </a:xfrm>
            <a:custGeom>
              <a:avLst/>
              <a:gdLst/>
              <a:ahLst/>
              <a:cxnLst/>
              <a:rect l="l" t="t" r="r" b="b"/>
              <a:pathLst>
                <a:path w="22" h="23" extrusionOk="0">
                  <a:moveTo>
                    <a:pt x="0" y="0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2" name="Google Shape;1622;p48">
              <a:extLst>
                <a:ext uri="{FF2B5EF4-FFF2-40B4-BE49-F238E27FC236}">
                  <a16:creationId xmlns:a16="http://schemas.microsoft.com/office/drawing/2014/main" id="{73E0B32E-A925-967D-B23E-B3B5670B57BF}"/>
                </a:ext>
              </a:extLst>
            </p:cNvPr>
            <p:cNvSpPr/>
            <p:nvPr/>
          </p:nvSpPr>
          <p:spPr>
            <a:xfrm>
              <a:off x="5089638" y="4220633"/>
              <a:ext cx="12680" cy="12680"/>
            </a:xfrm>
            <a:custGeom>
              <a:avLst/>
              <a:gdLst/>
              <a:ahLst/>
              <a:cxnLst/>
              <a:rect l="l" t="t" r="r" b="b"/>
              <a:pathLst>
                <a:path w="22" h="22" extrusionOk="0">
                  <a:moveTo>
                    <a:pt x="0" y="0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3" name="Google Shape;1623;p48">
              <a:extLst>
                <a:ext uri="{FF2B5EF4-FFF2-40B4-BE49-F238E27FC236}">
                  <a16:creationId xmlns:a16="http://schemas.microsoft.com/office/drawing/2014/main" id="{E68A4622-2B5E-EE61-0404-483987F51C7B}"/>
                </a:ext>
              </a:extLst>
            </p:cNvPr>
            <p:cNvSpPr/>
            <p:nvPr/>
          </p:nvSpPr>
          <p:spPr>
            <a:xfrm>
              <a:off x="5089638" y="4267896"/>
              <a:ext cx="12680" cy="37465"/>
            </a:xfrm>
            <a:custGeom>
              <a:avLst/>
              <a:gdLst/>
              <a:ahLst/>
              <a:cxnLst/>
              <a:rect l="l" t="t" r="r" b="b"/>
              <a:pathLst>
                <a:path w="22" h="65" extrusionOk="0">
                  <a:moveTo>
                    <a:pt x="0" y="1"/>
                  </a:moveTo>
                  <a:lnTo>
                    <a:pt x="0" y="64"/>
                  </a:lnTo>
                  <a:lnTo>
                    <a:pt x="22" y="64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4" name="Google Shape;1624;p48">
              <a:extLst>
                <a:ext uri="{FF2B5EF4-FFF2-40B4-BE49-F238E27FC236}">
                  <a16:creationId xmlns:a16="http://schemas.microsoft.com/office/drawing/2014/main" id="{2DA90BC7-5910-711E-8D4C-8CE75172DFC8}"/>
                </a:ext>
              </a:extLst>
            </p:cNvPr>
            <p:cNvSpPr/>
            <p:nvPr/>
          </p:nvSpPr>
          <p:spPr>
            <a:xfrm>
              <a:off x="5089638" y="4243688"/>
              <a:ext cx="12680" cy="13257"/>
            </a:xfrm>
            <a:custGeom>
              <a:avLst/>
              <a:gdLst/>
              <a:ahLst/>
              <a:cxnLst/>
              <a:rect l="l" t="t" r="r" b="b"/>
              <a:pathLst>
                <a:path w="22" h="23" extrusionOk="0">
                  <a:moveTo>
                    <a:pt x="0" y="1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5" name="Google Shape;1625;p48">
              <a:extLst>
                <a:ext uri="{FF2B5EF4-FFF2-40B4-BE49-F238E27FC236}">
                  <a16:creationId xmlns:a16="http://schemas.microsoft.com/office/drawing/2014/main" id="{A70DC100-CCB5-EF20-2662-EF5B3FDD1A37}"/>
                </a:ext>
              </a:extLst>
            </p:cNvPr>
            <p:cNvSpPr/>
            <p:nvPr/>
          </p:nvSpPr>
          <p:spPr>
            <a:xfrm>
              <a:off x="5089638" y="4183745"/>
              <a:ext cx="12680" cy="24208"/>
            </a:xfrm>
            <a:custGeom>
              <a:avLst/>
              <a:gdLst/>
              <a:ahLst/>
              <a:cxnLst/>
              <a:rect l="l" t="t" r="r" b="b"/>
              <a:pathLst>
                <a:path w="22" h="42" extrusionOk="0">
                  <a:moveTo>
                    <a:pt x="0" y="1"/>
                  </a:moveTo>
                  <a:lnTo>
                    <a:pt x="0" y="41"/>
                  </a:lnTo>
                  <a:lnTo>
                    <a:pt x="22" y="41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86" name="Google Shape;1626;p48">
              <a:extLst>
                <a:ext uri="{FF2B5EF4-FFF2-40B4-BE49-F238E27FC236}">
                  <a16:creationId xmlns:a16="http://schemas.microsoft.com/office/drawing/2014/main" id="{342F602F-EC59-E815-380F-81D8F84B59C3}"/>
                </a:ext>
              </a:extLst>
            </p:cNvPr>
            <p:cNvSpPr/>
            <p:nvPr/>
          </p:nvSpPr>
          <p:spPr>
            <a:xfrm>
              <a:off x="4947850" y="4077115"/>
              <a:ext cx="23631" cy="13257"/>
            </a:xfrm>
            <a:custGeom>
              <a:avLst/>
              <a:gdLst/>
              <a:ahLst/>
              <a:cxnLst/>
              <a:rect l="l" t="t" r="r" b="b"/>
              <a:pathLst>
                <a:path w="41" h="23" extrusionOk="0">
                  <a:moveTo>
                    <a:pt x="0" y="1"/>
                  </a:moveTo>
                  <a:lnTo>
                    <a:pt x="0" y="23"/>
                  </a:lnTo>
                  <a:lnTo>
                    <a:pt x="41" y="23"/>
                  </a:lnTo>
                  <a:lnTo>
                    <a:pt x="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</p:grpSp>
      <p:grpSp>
        <p:nvGrpSpPr>
          <p:cNvPr id="92" name="Google Shape;9717;p17">
            <a:extLst>
              <a:ext uri="{FF2B5EF4-FFF2-40B4-BE49-F238E27FC236}">
                <a16:creationId xmlns:a16="http://schemas.microsoft.com/office/drawing/2014/main" id="{6B1B13E8-D02E-A07D-EF00-C5205AC3EACB}"/>
              </a:ext>
            </a:extLst>
          </p:cNvPr>
          <p:cNvGrpSpPr/>
          <p:nvPr/>
        </p:nvGrpSpPr>
        <p:grpSpPr>
          <a:xfrm>
            <a:off x="5717059" y="1888870"/>
            <a:ext cx="570174" cy="345682"/>
            <a:chOff x="3961923" y="2486317"/>
            <a:chExt cx="364415" cy="220936"/>
          </a:xfrm>
        </p:grpSpPr>
        <p:sp>
          <p:nvSpPr>
            <p:cNvPr id="93" name="Google Shape;9718;p17">
              <a:extLst>
                <a:ext uri="{FF2B5EF4-FFF2-40B4-BE49-F238E27FC236}">
                  <a16:creationId xmlns:a16="http://schemas.microsoft.com/office/drawing/2014/main" id="{B0852B6B-58B3-8FDF-5073-7BE5F91F6118}"/>
                </a:ext>
              </a:extLst>
            </p:cNvPr>
            <p:cNvSpPr/>
            <p:nvPr/>
          </p:nvSpPr>
          <p:spPr>
            <a:xfrm>
              <a:off x="4106764" y="2486507"/>
              <a:ext cx="219574" cy="220746"/>
            </a:xfrm>
            <a:custGeom>
              <a:avLst/>
              <a:gdLst/>
              <a:ahLst/>
              <a:cxnLst/>
              <a:rect l="l" t="t" r="r" b="b"/>
              <a:pathLst>
                <a:path w="6931" h="6968" extrusionOk="0">
                  <a:moveTo>
                    <a:pt x="4114" y="1"/>
                  </a:moveTo>
                  <a:cubicBezTo>
                    <a:pt x="4035" y="1"/>
                    <a:pt x="3953" y="69"/>
                    <a:pt x="3942" y="157"/>
                  </a:cubicBezTo>
                  <a:cubicBezTo>
                    <a:pt x="3930" y="240"/>
                    <a:pt x="4001" y="336"/>
                    <a:pt x="4085" y="348"/>
                  </a:cubicBezTo>
                  <a:cubicBezTo>
                    <a:pt x="4906" y="455"/>
                    <a:pt x="5633" y="895"/>
                    <a:pt x="6085" y="1574"/>
                  </a:cubicBezTo>
                  <a:cubicBezTo>
                    <a:pt x="6764" y="2610"/>
                    <a:pt x="6728" y="3943"/>
                    <a:pt x="5954" y="4908"/>
                  </a:cubicBezTo>
                  <a:cubicBezTo>
                    <a:pt x="5918" y="4943"/>
                    <a:pt x="5906" y="4991"/>
                    <a:pt x="5918" y="5027"/>
                  </a:cubicBezTo>
                  <a:lnTo>
                    <a:pt x="5990" y="6539"/>
                  </a:lnTo>
                  <a:lnTo>
                    <a:pt x="5990" y="6539"/>
                  </a:lnTo>
                  <a:lnTo>
                    <a:pt x="4644" y="5896"/>
                  </a:lnTo>
                  <a:cubicBezTo>
                    <a:pt x="4609" y="5884"/>
                    <a:pt x="4561" y="5884"/>
                    <a:pt x="4525" y="5884"/>
                  </a:cubicBezTo>
                  <a:cubicBezTo>
                    <a:pt x="4272" y="5957"/>
                    <a:pt x="4014" y="5992"/>
                    <a:pt x="3758" y="5992"/>
                  </a:cubicBezTo>
                  <a:cubicBezTo>
                    <a:pt x="2969" y="5992"/>
                    <a:pt x="2201" y="5659"/>
                    <a:pt x="1644" y="5074"/>
                  </a:cubicBezTo>
                  <a:cubicBezTo>
                    <a:pt x="1584" y="5015"/>
                    <a:pt x="1549" y="4955"/>
                    <a:pt x="1501" y="4896"/>
                  </a:cubicBezTo>
                  <a:cubicBezTo>
                    <a:pt x="1453" y="4836"/>
                    <a:pt x="1430" y="4789"/>
                    <a:pt x="1382" y="4729"/>
                  </a:cubicBezTo>
                  <a:lnTo>
                    <a:pt x="1382" y="4717"/>
                  </a:lnTo>
                  <a:cubicBezTo>
                    <a:pt x="1620" y="4300"/>
                    <a:pt x="1751" y="3836"/>
                    <a:pt x="1787" y="3384"/>
                  </a:cubicBezTo>
                  <a:cubicBezTo>
                    <a:pt x="1787" y="3288"/>
                    <a:pt x="1727" y="3205"/>
                    <a:pt x="1632" y="3205"/>
                  </a:cubicBezTo>
                  <a:cubicBezTo>
                    <a:pt x="1549" y="3205"/>
                    <a:pt x="1453" y="3265"/>
                    <a:pt x="1453" y="3348"/>
                  </a:cubicBezTo>
                  <a:cubicBezTo>
                    <a:pt x="1430" y="3836"/>
                    <a:pt x="1263" y="4312"/>
                    <a:pt x="977" y="4729"/>
                  </a:cubicBezTo>
                  <a:cubicBezTo>
                    <a:pt x="739" y="5074"/>
                    <a:pt x="441" y="5360"/>
                    <a:pt x="96" y="5586"/>
                  </a:cubicBezTo>
                  <a:cubicBezTo>
                    <a:pt x="25" y="5622"/>
                    <a:pt x="1" y="5729"/>
                    <a:pt x="37" y="5801"/>
                  </a:cubicBezTo>
                  <a:cubicBezTo>
                    <a:pt x="72" y="5848"/>
                    <a:pt x="132" y="5884"/>
                    <a:pt x="191" y="5884"/>
                  </a:cubicBezTo>
                  <a:cubicBezTo>
                    <a:pt x="215" y="5884"/>
                    <a:pt x="251" y="5860"/>
                    <a:pt x="275" y="5848"/>
                  </a:cubicBezTo>
                  <a:cubicBezTo>
                    <a:pt x="632" y="5622"/>
                    <a:pt x="953" y="5348"/>
                    <a:pt x="1192" y="5015"/>
                  </a:cubicBezTo>
                  <a:cubicBezTo>
                    <a:pt x="1203" y="5051"/>
                    <a:pt x="1215" y="5062"/>
                    <a:pt x="1251" y="5086"/>
                  </a:cubicBezTo>
                  <a:cubicBezTo>
                    <a:pt x="1311" y="5170"/>
                    <a:pt x="1370" y="5229"/>
                    <a:pt x="1406" y="5301"/>
                  </a:cubicBezTo>
                  <a:cubicBezTo>
                    <a:pt x="1811" y="5729"/>
                    <a:pt x="2323" y="6039"/>
                    <a:pt x="2894" y="6205"/>
                  </a:cubicBezTo>
                  <a:cubicBezTo>
                    <a:pt x="3179" y="6284"/>
                    <a:pt x="3465" y="6323"/>
                    <a:pt x="3749" y="6323"/>
                  </a:cubicBezTo>
                  <a:cubicBezTo>
                    <a:pt x="4021" y="6323"/>
                    <a:pt x="4293" y="6287"/>
                    <a:pt x="4561" y="6217"/>
                  </a:cubicBezTo>
                  <a:lnTo>
                    <a:pt x="6109" y="6956"/>
                  </a:lnTo>
                  <a:cubicBezTo>
                    <a:pt x="6145" y="6967"/>
                    <a:pt x="6156" y="6967"/>
                    <a:pt x="6192" y="6967"/>
                  </a:cubicBezTo>
                  <a:cubicBezTo>
                    <a:pt x="6216" y="6967"/>
                    <a:pt x="6252" y="6956"/>
                    <a:pt x="6275" y="6932"/>
                  </a:cubicBezTo>
                  <a:cubicBezTo>
                    <a:pt x="6323" y="6908"/>
                    <a:pt x="6347" y="6848"/>
                    <a:pt x="6347" y="6789"/>
                  </a:cubicBezTo>
                  <a:lnTo>
                    <a:pt x="6275" y="5074"/>
                  </a:lnTo>
                  <a:cubicBezTo>
                    <a:pt x="6668" y="4574"/>
                    <a:pt x="6883" y="3955"/>
                    <a:pt x="6918" y="3300"/>
                  </a:cubicBezTo>
                  <a:cubicBezTo>
                    <a:pt x="6930" y="2622"/>
                    <a:pt x="6752" y="1967"/>
                    <a:pt x="6371" y="1383"/>
                  </a:cubicBezTo>
                  <a:cubicBezTo>
                    <a:pt x="5859" y="633"/>
                    <a:pt x="5037" y="121"/>
                    <a:pt x="4132" y="2"/>
                  </a:cubicBezTo>
                  <a:cubicBezTo>
                    <a:pt x="4126" y="1"/>
                    <a:pt x="4120" y="1"/>
                    <a:pt x="4114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cs typeface="Arial"/>
                <a:sym typeface="Arial"/>
              </a:endParaRPr>
            </a:p>
          </p:txBody>
        </p:sp>
        <p:sp>
          <p:nvSpPr>
            <p:cNvPr id="94" name="Google Shape;9719;p17">
              <a:extLst>
                <a:ext uri="{FF2B5EF4-FFF2-40B4-BE49-F238E27FC236}">
                  <a16:creationId xmlns:a16="http://schemas.microsoft.com/office/drawing/2014/main" id="{26E68743-BC18-39F7-46D7-9F7EB4BF7D7E}"/>
                </a:ext>
              </a:extLst>
            </p:cNvPr>
            <p:cNvSpPr/>
            <p:nvPr/>
          </p:nvSpPr>
          <p:spPr>
            <a:xfrm>
              <a:off x="3961923" y="2486317"/>
              <a:ext cx="259839" cy="220936"/>
            </a:xfrm>
            <a:custGeom>
              <a:avLst/>
              <a:gdLst/>
              <a:ahLst/>
              <a:cxnLst/>
              <a:rect l="l" t="t" r="r" b="b"/>
              <a:pathLst>
                <a:path w="8202" h="6974" extrusionOk="0">
                  <a:moveTo>
                    <a:pt x="3198" y="1"/>
                  </a:moveTo>
                  <a:cubicBezTo>
                    <a:pt x="2177" y="1"/>
                    <a:pt x="1174" y="493"/>
                    <a:pt x="560" y="1413"/>
                  </a:cubicBezTo>
                  <a:cubicBezTo>
                    <a:pt x="179" y="1973"/>
                    <a:pt x="1" y="2640"/>
                    <a:pt x="25" y="3318"/>
                  </a:cubicBezTo>
                  <a:cubicBezTo>
                    <a:pt x="60" y="3949"/>
                    <a:pt x="287" y="4556"/>
                    <a:pt x="668" y="5080"/>
                  </a:cubicBezTo>
                  <a:lnTo>
                    <a:pt x="596" y="6795"/>
                  </a:lnTo>
                  <a:cubicBezTo>
                    <a:pt x="596" y="6854"/>
                    <a:pt x="620" y="6914"/>
                    <a:pt x="668" y="6938"/>
                  </a:cubicBezTo>
                  <a:cubicBezTo>
                    <a:pt x="703" y="6962"/>
                    <a:pt x="727" y="6973"/>
                    <a:pt x="763" y="6973"/>
                  </a:cubicBezTo>
                  <a:cubicBezTo>
                    <a:pt x="787" y="6973"/>
                    <a:pt x="799" y="6973"/>
                    <a:pt x="834" y="6962"/>
                  </a:cubicBezTo>
                  <a:lnTo>
                    <a:pt x="2382" y="6235"/>
                  </a:lnTo>
                  <a:cubicBezTo>
                    <a:pt x="2647" y="6300"/>
                    <a:pt x="2916" y="6333"/>
                    <a:pt x="3186" y="6333"/>
                  </a:cubicBezTo>
                  <a:cubicBezTo>
                    <a:pt x="3512" y="6333"/>
                    <a:pt x="3837" y="6285"/>
                    <a:pt x="4156" y="6188"/>
                  </a:cubicBezTo>
                  <a:cubicBezTo>
                    <a:pt x="4240" y="6152"/>
                    <a:pt x="4287" y="6069"/>
                    <a:pt x="4251" y="5973"/>
                  </a:cubicBezTo>
                  <a:cubicBezTo>
                    <a:pt x="4233" y="5909"/>
                    <a:pt x="4172" y="5866"/>
                    <a:pt x="4107" y="5866"/>
                  </a:cubicBezTo>
                  <a:cubicBezTo>
                    <a:pt x="4088" y="5866"/>
                    <a:pt x="4068" y="5870"/>
                    <a:pt x="4049" y="5878"/>
                  </a:cubicBezTo>
                  <a:cubicBezTo>
                    <a:pt x="3772" y="5971"/>
                    <a:pt x="3484" y="6015"/>
                    <a:pt x="3198" y="6015"/>
                  </a:cubicBezTo>
                  <a:cubicBezTo>
                    <a:pt x="2931" y="6015"/>
                    <a:pt x="2664" y="5976"/>
                    <a:pt x="2406" y="5902"/>
                  </a:cubicBezTo>
                  <a:cubicBezTo>
                    <a:pt x="2391" y="5897"/>
                    <a:pt x="2376" y="5894"/>
                    <a:pt x="2361" y="5894"/>
                  </a:cubicBezTo>
                  <a:cubicBezTo>
                    <a:pt x="2339" y="5894"/>
                    <a:pt x="2315" y="5900"/>
                    <a:pt x="2287" y="5914"/>
                  </a:cubicBezTo>
                  <a:lnTo>
                    <a:pt x="941" y="6533"/>
                  </a:lnTo>
                  <a:lnTo>
                    <a:pt x="941" y="6533"/>
                  </a:lnTo>
                  <a:lnTo>
                    <a:pt x="1013" y="5021"/>
                  </a:lnTo>
                  <a:cubicBezTo>
                    <a:pt x="1013" y="4985"/>
                    <a:pt x="1001" y="4949"/>
                    <a:pt x="977" y="4902"/>
                  </a:cubicBezTo>
                  <a:cubicBezTo>
                    <a:pt x="203" y="3937"/>
                    <a:pt x="168" y="2604"/>
                    <a:pt x="846" y="1568"/>
                  </a:cubicBezTo>
                  <a:cubicBezTo>
                    <a:pt x="1393" y="759"/>
                    <a:pt x="2293" y="318"/>
                    <a:pt x="3208" y="318"/>
                  </a:cubicBezTo>
                  <a:cubicBezTo>
                    <a:pt x="3748" y="318"/>
                    <a:pt x="4294" y="472"/>
                    <a:pt x="4775" y="794"/>
                  </a:cubicBezTo>
                  <a:cubicBezTo>
                    <a:pt x="5430" y="1247"/>
                    <a:pt x="5883" y="1949"/>
                    <a:pt x="6002" y="2735"/>
                  </a:cubicBezTo>
                  <a:cubicBezTo>
                    <a:pt x="6013" y="2811"/>
                    <a:pt x="6083" y="2867"/>
                    <a:pt x="6168" y="2867"/>
                  </a:cubicBezTo>
                  <a:cubicBezTo>
                    <a:pt x="6176" y="2867"/>
                    <a:pt x="6184" y="2867"/>
                    <a:pt x="6192" y="2866"/>
                  </a:cubicBezTo>
                  <a:cubicBezTo>
                    <a:pt x="6275" y="2854"/>
                    <a:pt x="6335" y="2759"/>
                    <a:pt x="6323" y="2675"/>
                  </a:cubicBezTo>
                  <a:cubicBezTo>
                    <a:pt x="6264" y="2282"/>
                    <a:pt x="6133" y="1913"/>
                    <a:pt x="5954" y="1592"/>
                  </a:cubicBezTo>
                  <a:cubicBezTo>
                    <a:pt x="5990" y="1532"/>
                    <a:pt x="6025" y="1473"/>
                    <a:pt x="6073" y="1413"/>
                  </a:cubicBezTo>
                  <a:cubicBezTo>
                    <a:pt x="6133" y="1330"/>
                    <a:pt x="6192" y="1270"/>
                    <a:pt x="6252" y="1199"/>
                  </a:cubicBezTo>
                  <a:cubicBezTo>
                    <a:pt x="6395" y="1056"/>
                    <a:pt x="6561" y="901"/>
                    <a:pt x="6740" y="782"/>
                  </a:cubicBezTo>
                  <a:cubicBezTo>
                    <a:pt x="7121" y="520"/>
                    <a:pt x="7585" y="365"/>
                    <a:pt x="8050" y="318"/>
                  </a:cubicBezTo>
                  <a:cubicBezTo>
                    <a:pt x="8057" y="320"/>
                    <a:pt x="8065" y="322"/>
                    <a:pt x="8073" y="322"/>
                  </a:cubicBezTo>
                  <a:cubicBezTo>
                    <a:pt x="8137" y="322"/>
                    <a:pt x="8202" y="238"/>
                    <a:pt x="8180" y="163"/>
                  </a:cubicBezTo>
                  <a:cubicBezTo>
                    <a:pt x="8169" y="75"/>
                    <a:pt x="8107" y="7"/>
                    <a:pt x="8022" y="7"/>
                  </a:cubicBezTo>
                  <a:cubicBezTo>
                    <a:pt x="8016" y="7"/>
                    <a:pt x="8009" y="7"/>
                    <a:pt x="8002" y="8"/>
                  </a:cubicBezTo>
                  <a:cubicBezTo>
                    <a:pt x="7490" y="56"/>
                    <a:pt x="6978" y="234"/>
                    <a:pt x="6549" y="532"/>
                  </a:cubicBezTo>
                  <a:cubicBezTo>
                    <a:pt x="6359" y="663"/>
                    <a:pt x="6156" y="818"/>
                    <a:pt x="6002" y="996"/>
                  </a:cubicBezTo>
                  <a:cubicBezTo>
                    <a:pt x="5918" y="1068"/>
                    <a:pt x="5859" y="1139"/>
                    <a:pt x="5799" y="1211"/>
                  </a:cubicBezTo>
                  <a:cubicBezTo>
                    <a:pt x="5787" y="1247"/>
                    <a:pt x="5764" y="1258"/>
                    <a:pt x="5740" y="1294"/>
                  </a:cubicBezTo>
                  <a:cubicBezTo>
                    <a:pt x="5525" y="996"/>
                    <a:pt x="5252" y="735"/>
                    <a:pt x="4954" y="532"/>
                  </a:cubicBezTo>
                  <a:cubicBezTo>
                    <a:pt x="4414" y="174"/>
                    <a:pt x="3803" y="1"/>
                    <a:pt x="3198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cs typeface="Arial"/>
                <a:sym typeface="Arial"/>
              </a:endParaRPr>
            </a:p>
          </p:txBody>
        </p:sp>
        <p:sp>
          <p:nvSpPr>
            <p:cNvPr id="95" name="Google Shape;9720;p17">
              <a:extLst>
                <a:ext uri="{FF2B5EF4-FFF2-40B4-BE49-F238E27FC236}">
                  <a16:creationId xmlns:a16="http://schemas.microsoft.com/office/drawing/2014/main" id="{87586AB5-5A3B-5E63-84FD-669EF77DCF9D}"/>
                </a:ext>
              </a:extLst>
            </p:cNvPr>
            <p:cNvSpPr/>
            <p:nvPr/>
          </p:nvSpPr>
          <p:spPr>
            <a:xfrm>
              <a:off x="4015113" y="2540870"/>
              <a:ext cx="96212" cy="95832"/>
            </a:xfrm>
            <a:custGeom>
              <a:avLst/>
              <a:gdLst/>
              <a:ahLst/>
              <a:cxnLst/>
              <a:rect l="l" t="t" r="r" b="b"/>
              <a:pathLst>
                <a:path w="3037" h="3025" extrusionOk="0">
                  <a:moveTo>
                    <a:pt x="1418" y="346"/>
                  </a:moveTo>
                  <a:cubicBezTo>
                    <a:pt x="2013" y="346"/>
                    <a:pt x="2501" y="834"/>
                    <a:pt x="2501" y="1430"/>
                  </a:cubicBezTo>
                  <a:cubicBezTo>
                    <a:pt x="2501" y="1668"/>
                    <a:pt x="2430" y="1894"/>
                    <a:pt x="2299" y="2072"/>
                  </a:cubicBezTo>
                  <a:lnTo>
                    <a:pt x="1537" y="1310"/>
                  </a:lnTo>
                  <a:cubicBezTo>
                    <a:pt x="1507" y="1281"/>
                    <a:pt x="1462" y="1266"/>
                    <a:pt x="1418" y="1266"/>
                  </a:cubicBezTo>
                  <a:cubicBezTo>
                    <a:pt x="1373" y="1266"/>
                    <a:pt x="1328" y="1281"/>
                    <a:pt x="1298" y="1310"/>
                  </a:cubicBezTo>
                  <a:cubicBezTo>
                    <a:pt x="1239" y="1370"/>
                    <a:pt x="1239" y="1489"/>
                    <a:pt x="1298" y="1549"/>
                  </a:cubicBezTo>
                  <a:lnTo>
                    <a:pt x="2060" y="2311"/>
                  </a:lnTo>
                  <a:cubicBezTo>
                    <a:pt x="1870" y="2442"/>
                    <a:pt x="1656" y="2513"/>
                    <a:pt x="1418" y="2513"/>
                  </a:cubicBezTo>
                  <a:cubicBezTo>
                    <a:pt x="822" y="2513"/>
                    <a:pt x="334" y="2025"/>
                    <a:pt x="334" y="1430"/>
                  </a:cubicBezTo>
                  <a:cubicBezTo>
                    <a:pt x="334" y="834"/>
                    <a:pt x="822" y="346"/>
                    <a:pt x="1418" y="346"/>
                  </a:cubicBezTo>
                  <a:close/>
                  <a:moveTo>
                    <a:pt x="1429" y="1"/>
                  </a:moveTo>
                  <a:cubicBezTo>
                    <a:pt x="644" y="1"/>
                    <a:pt x="1" y="644"/>
                    <a:pt x="1" y="1430"/>
                  </a:cubicBezTo>
                  <a:cubicBezTo>
                    <a:pt x="1" y="2215"/>
                    <a:pt x="644" y="2858"/>
                    <a:pt x="1429" y="2858"/>
                  </a:cubicBezTo>
                  <a:cubicBezTo>
                    <a:pt x="1763" y="2858"/>
                    <a:pt x="2072" y="2739"/>
                    <a:pt x="2310" y="2549"/>
                  </a:cubicBezTo>
                  <a:lnTo>
                    <a:pt x="2739" y="2977"/>
                  </a:lnTo>
                  <a:cubicBezTo>
                    <a:pt x="2775" y="3001"/>
                    <a:pt x="2811" y="3025"/>
                    <a:pt x="2858" y="3025"/>
                  </a:cubicBezTo>
                  <a:cubicBezTo>
                    <a:pt x="2906" y="3025"/>
                    <a:pt x="2953" y="3001"/>
                    <a:pt x="2977" y="2977"/>
                  </a:cubicBezTo>
                  <a:cubicBezTo>
                    <a:pt x="3037" y="2918"/>
                    <a:pt x="3037" y="2811"/>
                    <a:pt x="2977" y="2739"/>
                  </a:cubicBezTo>
                  <a:lnTo>
                    <a:pt x="2549" y="2311"/>
                  </a:lnTo>
                  <a:cubicBezTo>
                    <a:pt x="2739" y="2072"/>
                    <a:pt x="2858" y="1751"/>
                    <a:pt x="2858" y="1430"/>
                  </a:cubicBezTo>
                  <a:cubicBezTo>
                    <a:pt x="2858" y="644"/>
                    <a:pt x="2215" y="1"/>
                    <a:pt x="1429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cs typeface="Arial"/>
                <a:sym typeface="Arial"/>
              </a:endParaRPr>
            </a:p>
          </p:txBody>
        </p:sp>
        <p:sp>
          <p:nvSpPr>
            <p:cNvPr id="96" name="Google Shape;9721;p17">
              <a:extLst>
                <a:ext uri="{FF2B5EF4-FFF2-40B4-BE49-F238E27FC236}">
                  <a16:creationId xmlns:a16="http://schemas.microsoft.com/office/drawing/2014/main" id="{CAFDB575-AA6E-472D-7875-0B244A7F4CEB}"/>
                </a:ext>
              </a:extLst>
            </p:cNvPr>
            <p:cNvSpPr/>
            <p:nvPr/>
          </p:nvSpPr>
          <p:spPr>
            <a:xfrm>
              <a:off x="4186375" y="2539381"/>
              <a:ext cx="77331" cy="90541"/>
            </a:xfrm>
            <a:custGeom>
              <a:avLst/>
              <a:gdLst/>
              <a:ahLst/>
              <a:cxnLst/>
              <a:rect l="l" t="t" r="r" b="b"/>
              <a:pathLst>
                <a:path w="2441" h="2858" extrusionOk="0">
                  <a:moveTo>
                    <a:pt x="1203" y="607"/>
                  </a:moveTo>
                  <a:lnTo>
                    <a:pt x="1572" y="1524"/>
                  </a:lnTo>
                  <a:lnTo>
                    <a:pt x="834" y="1524"/>
                  </a:lnTo>
                  <a:lnTo>
                    <a:pt x="1203" y="607"/>
                  </a:lnTo>
                  <a:close/>
                  <a:moveTo>
                    <a:pt x="1215" y="0"/>
                  </a:moveTo>
                  <a:cubicBezTo>
                    <a:pt x="1155" y="0"/>
                    <a:pt x="1084" y="48"/>
                    <a:pt x="1072" y="107"/>
                  </a:cubicBezTo>
                  <a:lnTo>
                    <a:pt x="441" y="1619"/>
                  </a:lnTo>
                  <a:lnTo>
                    <a:pt x="24" y="2620"/>
                  </a:lnTo>
                  <a:cubicBezTo>
                    <a:pt x="0" y="2715"/>
                    <a:pt x="24" y="2798"/>
                    <a:pt x="119" y="2846"/>
                  </a:cubicBezTo>
                  <a:cubicBezTo>
                    <a:pt x="139" y="2851"/>
                    <a:pt x="159" y="2854"/>
                    <a:pt x="179" y="2854"/>
                  </a:cubicBezTo>
                  <a:cubicBezTo>
                    <a:pt x="245" y="2854"/>
                    <a:pt x="309" y="2823"/>
                    <a:pt x="345" y="2750"/>
                  </a:cubicBezTo>
                  <a:lnTo>
                    <a:pt x="714" y="1858"/>
                  </a:lnTo>
                  <a:lnTo>
                    <a:pt x="1750" y="1858"/>
                  </a:lnTo>
                  <a:lnTo>
                    <a:pt x="2131" y="2750"/>
                  </a:lnTo>
                  <a:cubicBezTo>
                    <a:pt x="2155" y="2810"/>
                    <a:pt x="2215" y="2858"/>
                    <a:pt x="2274" y="2858"/>
                  </a:cubicBezTo>
                  <a:cubicBezTo>
                    <a:pt x="2286" y="2858"/>
                    <a:pt x="2322" y="2858"/>
                    <a:pt x="2334" y="2846"/>
                  </a:cubicBezTo>
                  <a:cubicBezTo>
                    <a:pt x="2405" y="2798"/>
                    <a:pt x="2441" y="2715"/>
                    <a:pt x="2405" y="2620"/>
                  </a:cubicBezTo>
                  <a:lnTo>
                    <a:pt x="1988" y="1619"/>
                  </a:lnTo>
                  <a:lnTo>
                    <a:pt x="1369" y="107"/>
                  </a:lnTo>
                  <a:cubicBezTo>
                    <a:pt x="1334" y="48"/>
                    <a:pt x="1274" y="0"/>
                    <a:pt x="1215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cs typeface="Arial"/>
                <a:sym typeface="Arial"/>
              </a:endParaRPr>
            </a:p>
          </p:txBody>
        </p:sp>
      </p:grpSp>
      <p:grpSp>
        <p:nvGrpSpPr>
          <p:cNvPr id="112" name="Google Shape;1913;p48">
            <a:extLst>
              <a:ext uri="{FF2B5EF4-FFF2-40B4-BE49-F238E27FC236}">
                <a16:creationId xmlns:a16="http://schemas.microsoft.com/office/drawing/2014/main" id="{6180B9DC-86E1-8E19-E31E-04A92B07A0CF}"/>
              </a:ext>
            </a:extLst>
          </p:cNvPr>
          <p:cNvGrpSpPr/>
          <p:nvPr/>
        </p:nvGrpSpPr>
        <p:grpSpPr>
          <a:xfrm>
            <a:off x="8943101" y="1744246"/>
            <a:ext cx="554860" cy="553323"/>
            <a:chOff x="6313288" y="2654615"/>
            <a:chExt cx="416145" cy="414992"/>
          </a:xfrm>
          <a:solidFill>
            <a:srgbClr val="5C778E"/>
          </a:solidFill>
        </p:grpSpPr>
        <p:sp>
          <p:nvSpPr>
            <p:cNvPr id="113" name="Google Shape;1914;p48">
              <a:extLst>
                <a:ext uri="{FF2B5EF4-FFF2-40B4-BE49-F238E27FC236}">
                  <a16:creationId xmlns:a16="http://schemas.microsoft.com/office/drawing/2014/main" id="{57ED12F5-AF2B-6991-B5B1-3B38155FEF4A}"/>
                </a:ext>
              </a:extLst>
            </p:cNvPr>
            <p:cNvSpPr/>
            <p:nvPr/>
          </p:nvSpPr>
          <p:spPr>
            <a:xfrm>
              <a:off x="6313288" y="2654615"/>
              <a:ext cx="358507" cy="360236"/>
            </a:xfrm>
            <a:custGeom>
              <a:avLst/>
              <a:gdLst/>
              <a:ahLst/>
              <a:cxnLst/>
              <a:rect l="l" t="t" r="r" b="b"/>
              <a:pathLst>
                <a:path w="622" h="625" extrusionOk="0">
                  <a:moveTo>
                    <a:pt x="304" y="30"/>
                  </a:moveTo>
                  <a:lnTo>
                    <a:pt x="321" y="48"/>
                  </a:lnTo>
                  <a:lnTo>
                    <a:pt x="169" y="200"/>
                  </a:lnTo>
                  <a:lnTo>
                    <a:pt x="152" y="182"/>
                  </a:lnTo>
                  <a:lnTo>
                    <a:pt x="304" y="30"/>
                  </a:lnTo>
                  <a:close/>
                  <a:moveTo>
                    <a:pt x="325" y="75"/>
                  </a:moveTo>
                  <a:lnTo>
                    <a:pt x="552" y="302"/>
                  </a:lnTo>
                  <a:lnTo>
                    <a:pt x="421" y="435"/>
                  </a:lnTo>
                  <a:lnTo>
                    <a:pt x="194" y="207"/>
                  </a:lnTo>
                  <a:lnTo>
                    <a:pt x="325" y="75"/>
                  </a:lnTo>
                  <a:close/>
                  <a:moveTo>
                    <a:pt x="577" y="306"/>
                  </a:moveTo>
                  <a:lnTo>
                    <a:pt x="594" y="324"/>
                  </a:lnTo>
                  <a:lnTo>
                    <a:pt x="442" y="475"/>
                  </a:lnTo>
                  <a:lnTo>
                    <a:pt x="425" y="458"/>
                  </a:lnTo>
                  <a:lnTo>
                    <a:pt x="577" y="306"/>
                  </a:lnTo>
                  <a:close/>
                  <a:moveTo>
                    <a:pt x="272" y="317"/>
                  </a:moveTo>
                  <a:lnTo>
                    <a:pt x="308" y="353"/>
                  </a:lnTo>
                  <a:lnTo>
                    <a:pt x="68" y="592"/>
                  </a:lnTo>
                  <a:lnTo>
                    <a:pt x="32" y="556"/>
                  </a:lnTo>
                  <a:lnTo>
                    <a:pt x="272" y="317"/>
                  </a:lnTo>
                  <a:close/>
                  <a:moveTo>
                    <a:pt x="304" y="0"/>
                  </a:moveTo>
                  <a:lnTo>
                    <a:pt x="120" y="184"/>
                  </a:lnTo>
                  <a:lnTo>
                    <a:pt x="168" y="230"/>
                  </a:lnTo>
                  <a:lnTo>
                    <a:pt x="175" y="223"/>
                  </a:lnTo>
                  <a:lnTo>
                    <a:pt x="255" y="302"/>
                  </a:lnTo>
                  <a:lnTo>
                    <a:pt x="0" y="556"/>
                  </a:lnTo>
                  <a:lnTo>
                    <a:pt x="67" y="624"/>
                  </a:lnTo>
                  <a:lnTo>
                    <a:pt x="321" y="369"/>
                  </a:lnTo>
                  <a:lnTo>
                    <a:pt x="401" y="448"/>
                  </a:lnTo>
                  <a:lnTo>
                    <a:pt x="392" y="458"/>
                  </a:lnTo>
                  <a:lnTo>
                    <a:pt x="438" y="504"/>
                  </a:lnTo>
                  <a:lnTo>
                    <a:pt x="622" y="322"/>
                  </a:lnTo>
                  <a:lnTo>
                    <a:pt x="577" y="278"/>
                  </a:lnTo>
                  <a:lnTo>
                    <a:pt x="567" y="286"/>
                  </a:lnTo>
                  <a:lnTo>
                    <a:pt x="340" y="58"/>
                  </a:lnTo>
                  <a:lnTo>
                    <a:pt x="350" y="48"/>
                  </a:lnTo>
                  <a:lnTo>
                    <a:pt x="30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14" name="Google Shape;1915;p48">
              <a:extLst>
                <a:ext uri="{FF2B5EF4-FFF2-40B4-BE49-F238E27FC236}">
                  <a16:creationId xmlns:a16="http://schemas.microsoft.com/office/drawing/2014/main" id="{606374C4-D392-2342-1C60-02877F830688}"/>
                </a:ext>
              </a:extLst>
            </p:cNvPr>
            <p:cNvSpPr/>
            <p:nvPr/>
          </p:nvSpPr>
          <p:spPr>
            <a:xfrm>
              <a:off x="6472368" y="2984303"/>
              <a:ext cx="257064" cy="85304"/>
            </a:xfrm>
            <a:custGeom>
              <a:avLst/>
              <a:gdLst/>
              <a:ahLst/>
              <a:cxnLst/>
              <a:rect l="l" t="t" r="r" b="b"/>
              <a:pathLst>
                <a:path w="446" h="148" extrusionOk="0">
                  <a:moveTo>
                    <a:pt x="389" y="20"/>
                  </a:moveTo>
                  <a:lnTo>
                    <a:pt x="389" y="84"/>
                  </a:lnTo>
                  <a:lnTo>
                    <a:pt x="58" y="84"/>
                  </a:lnTo>
                  <a:lnTo>
                    <a:pt x="58" y="20"/>
                  </a:lnTo>
                  <a:close/>
                  <a:moveTo>
                    <a:pt x="424" y="104"/>
                  </a:moveTo>
                  <a:lnTo>
                    <a:pt x="424" y="126"/>
                  </a:lnTo>
                  <a:lnTo>
                    <a:pt x="22" y="126"/>
                  </a:lnTo>
                  <a:lnTo>
                    <a:pt x="22" y="104"/>
                  </a:lnTo>
                  <a:close/>
                  <a:moveTo>
                    <a:pt x="36" y="0"/>
                  </a:moveTo>
                  <a:lnTo>
                    <a:pt x="36" y="84"/>
                  </a:lnTo>
                  <a:lnTo>
                    <a:pt x="0" y="84"/>
                  </a:lnTo>
                  <a:lnTo>
                    <a:pt x="0" y="148"/>
                  </a:lnTo>
                  <a:lnTo>
                    <a:pt x="445" y="148"/>
                  </a:lnTo>
                  <a:lnTo>
                    <a:pt x="445" y="84"/>
                  </a:lnTo>
                  <a:lnTo>
                    <a:pt x="411" y="84"/>
                  </a:lnTo>
                  <a:lnTo>
                    <a:pt x="41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15" name="Google Shape;1916;p48">
              <a:extLst>
                <a:ext uri="{FF2B5EF4-FFF2-40B4-BE49-F238E27FC236}">
                  <a16:creationId xmlns:a16="http://schemas.microsoft.com/office/drawing/2014/main" id="{2DB5537D-A03E-0DAE-2F40-07D304BA26B8}"/>
                </a:ext>
              </a:extLst>
            </p:cNvPr>
            <p:cNvSpPr/>
            <p:nvPr/>
          </p:nvSpPr>
          <p:spPr>
            <a:xfrm>
              <a:off x="6547297" y="2784300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15" y="1"/>
                  </a:moveTo>
                  <a:lnTo>
                    <a:pt x="0" y="15"/>
                  </a:lnTo>
                  <a:lnTo>
                    <a:pt x="15" y="29"/>
                  </a:lnTo>
                  <a:lnTo>
                    <a:pt x="29" y="15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16" name="Google Shape;1917;p48">
              <a:extLst>
                <a:ext uri="{FF2B5EF4-FFF2-40B4-BE49-F238E27FC236}">
                  <a16:creationId xmlns:a16="http://schemas.microsoft.com/office/drawing/2014/main" id="{1C8E9F7F-ED68-22F7-1AA5-F1EB2994FBB3}"/>
                </a:ext>
              </a:extLst>
            </p:cNvPr>
            <p:cNvSpPr/>
            <p:nvPr/>
          </p:nvSpPr>
          <p:spPr>
            <a:xfrm>
              <a:off x="6530582" y="2765856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15" y="1"/>
                  </a:moveTo>
                  <a:lnTo>
                    <a:pt x="0" y="15"/>
                  </a:lnTo>
                  <a:lnTo>
                    <a:pt x="15" y="30"/>
                  </a:lnTo>
                  <a:lnTo>
                    <a:pt x="29" y="15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17" name="Google Shape;1918;p48">
              <a:extLst>
                <a:ext uri="{FF2B5EF4-FFF2-40B4-BE49-F238E27FC236}">
                  <a16:creationId xmlns:a16="http://schemas.microsoft.com/office/drawing/2014/main" id="{E90BEFF3-28A6-8514-581E-2C4E971DE743}"/>
                </a:ext>
              </a:extLst>
            </p:cNvPr>
            <p:cNvSpPr/>
            <p:nvPr/>
          </p:nvSpPr>
          <p:spPr>
            <a:xfrm>
              <a:off x="6564589" y="2799862"/>
              <a:ext cx="38041" cy="39194"/>
            </a:xfrm>
            <a:custGeom>
              <a:avLst/>
              <a:gdLst/>
              <a:ahLst/>
              <a:cxnLst/>
              <a:rect l="l" t="t" r="r" b="b"/>
              <a:pathLst>
                <a:path w="66" h="68" extrusionOk="0">
                  <a:moveTo>
                    <a:pt x="15" y="1"/>
                  </a:moveTo>
                  <a:lnTo>
                    <a:pt x="1" y="15"/>
                  </a:lnTo>
                  <a:lnTo>
                    <a:pt x="51" y="67"/>
                  </a:lnTo>
                  <a:lnTo>
                    <a:pt x="66" y="52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18" name="Google Shape;1919;p48">
              <a:extLst>
                <a:ext uri="{FF2B5EF4-FFF2-40B4-BE49-F238E27FC236}">
                  <a16:creationId xmlns:a16="http://schemas.microsoft.com/office/drawing/2014/main" id="{B39C2D75-4D29-F21D-4434-DF92CD3FBACB}"/>
                </a:ext>
              </a:extLst>
            </p:cNvPr>
            <p:cNvSpPr/>
            <p:nvPr/>
          </p:nvSpPr>
          <p:spPr>
            <a:xfrm>
              <a:off x="6489659" y="2724933"/>
              <a:ext cx="40923" cy="40923"/>
            </a:xfrm>
            <a:custGeom>
              <a:avLst/>
              <a:gdLst/>
              <a:ahLst/>
              <a:cxnLst/>
              <a:rect l="l" t="t" r="r" b="b"/>
              <a:pathLst>
                <a:path w="71" h="71" extrusionOk="0">
                  <a:moveTo>
                    <a:pt x="15" y="1"/>
                  </a:moveTo>
                  <a:lnTo>
                    <a:pt x="1" y="17"/>
                  </a:lnTo>
                  <a:lnTo>
                    <a:pt x="56" y="70"/>
                  </a:lnTo>
                  <a:lnTo>
                    <a:pt x="70" y="56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19" name="Google Shape;1920;p48">
              <a:extLst>
                <a:ext uri="{FF2B5EF4-FFF2-40B4-BE49-F238E27FC236}">
                  <a16:creationId xmlns:a16="http://schemas.microsoft.com/office/drawing/2014/main" id="{8B0B7E66-75E8-9B00-255B-CC67DEAC8904}"/>
                </a:ext>
              </a:extLst>
            </p:cNvPr>
            <p:cNvSpPr/>
            <p:nvPr/>
          </p:nvSpPr>
          <p:spPr>
            <a:xfrm>
              <a:off x="6565741" y="2839056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15" y="1"/>
                  </a:moveTo>
                  <a:lnTo>
                    <a:pt x="0" y="15"/>
                  </a:lnTo>
                  <a:lnTo>
                    <a:pt x="15" y="30"/>
                  </a:lnTo>
                  <a:lnTo>
                    <a:pt x="29" y="15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0" name="Google Shape;1921;p48">
              <a:extLst>
                <a:ext uri="{FF2B5EF4-FFF2-40B4-BE49-F238E27FC236}">
                  <a16:creationId xmlns:a16="http://schemas.microsoft.com/office/drawing/2014/main" id="{47960833-CB13-CF67-8765-C9F276D67199}"/>
                </a:ext>
              </a:extLst>
            </p:cNvPr>
            <p:cNvSpPr/>
            <p:nvPr/>
          </p:nvSpPr>
          <p:spPr>
            <a:xfrm>
              <a:off x="6471215" y="2744530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15" y="0"/>
                  </a:moveTo>
                  <a:lnTo>
                    <a:pt x="1" y="15"/>
                  </a:lnTo>
                  <a:lnTo>
                    <a:pt x="15" y="29"/>
                  </a:lnTo>
                  <a:lnTo>
                    <a:pt x="30" y="15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1" name="Google Shape;1922;p48">
              <a:extLst>
                <a:ext uri="{FF2B5EF4-FFF2-40B4-BE49-F238E27FC236}">
                  <a16:creationId xmlns:a16="http://schemas.microsoft.com/office/drawing/2014/main" id="{17EE4E17-9126-3FBB-2096-4367F261EDCE}"/>
                </a:ext>
              </a:extLst>
            </p:cNvPr>
            <p:cNvSpPr/>
            <p:nvPr/>
          </p:nvSpPr>
          <p:spPr>
            <a:xfrm>
              <a:off x="6489083" y="2761821"/>
              <a:ext cx="77235" cy="77811"/>
            </a:xfrm>
            <a:custGeom>
              <a:avLst/>
              <a:gdLst/>
              <a:ahLst/>
              <a:cxnLst/>
              <a:rect l="l" t="t" r="r" b="b"/>
              <a:pathLst>
                <a:path w="134" h="135" extrusionOk="0">
                  <a:moveTo>
                    <a:pt x="15" y="1"/>
                  </a:moveTo>
                  <a:lnTo>
                    <a:pt x="0" y="15"/>
                  </a:lnTo>
                  <a:lnTo>
                    <a:pt x="120" y="135"/>
                  </a:lnTo>
                  <a:lnTo>
                    <a:pt x="133" y="120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2" name="Google Shape;1923;p48">
              <a:extLst>
                <a:ext uri="{FF2B5EF4-FFF2-40B4-BE49-F238E27FC236}">
                  <a16:creationId xmlns:a16="http://schemas.microsoft.com/office/drawing/2014/main" id="{5DB02437-97FE-D974-ACEE-4864136CF41A}"/>
                </a:ext>
              </a:extLst>
            </p:cNvPr>
            <p:cNvSpPr/>
            <p:nvPr/>
          </p:nvSpPr>
          <p:spPr>
            <a:xfrm>
              <a:off x="6530582" y="2840785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15" y="1"/>
                  </a:moveTo>
                  <a:lnTo>
                    <a:pt x="0" y="15"/>
                  </a:lnTo>
                  <a:lnTo>
                    <a:pt x="15" y="30"/>
                  </a:lnTo>
                  <a:lnTo>
                    <a:pt x="29" y="15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3" name="Google Shape;1924;p48">
              <a:extLst>
                <a:ext uri="{FF2B5EF4-FFF2-40B4-BE49-F238E27FC236}">
                  <a16:creationId xmlns:a16="http://schemas.microsoft.com/office/drawing/2014/main" id="{A10F032E-37FA-D93D-F1AE-5200F1B807DE}"/>
                </a:ext>
              </a:extLst>
            </p:cNvPr>
            <p:cNvSpPr/>
            <p:nvPr/>
          </p:nvSpPr>
          <p:spPr>
            <a:xfrm>
              <a:off x="6547297" y="2857500"/>
              <a:ext cx="17291" cy="17291"/>
            </a:xfrm>
            <a:custGeom>
              <a:avLst/>
              <a:gdLst/>
              <a:ahLst/>
              <a:cxnLst/>
              <a:rect l="l" t="t" r="r" b="b"/>
              <a:pathLst>
                <a:path w="30" h="30" extrusionOk="0">
                  <a:moveTo>
                    <a:pt x="15" y="1"/>
                  </a:moveTo>
                  <a:lnTo>
                    <a:pt x="0" y="15"/>
                  </a:lnTo>
                  <a:lnTo>
                    <a:pt x="15" y="30"/>
                  </a:lnTo>
                  <a:lnTo>
                    <a:pt x="29" y="15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4" name="Google Shape;1925;p48">
              <a:extLst>
                <a:ext uri="{FF2B5EF4-FFF2-40B4-BE49-F238E27FC236}">
                  <a16:creationId xmlns:a16="http://schemas.microsoft.com/office/drawing/2014/main" id="{D6E21A4C-C75E-7425-0576-FB9175539F73}"/>
                </a:ext>
              </a:extLst>
            </p:cNvPr>
            <p:cNvSpPr/>
            <p:nvPr/>
          </p:nvSpPr>
          <p:spPr>
            <a:xfrm>
              <a:off x="6452195" y="2763551"/>
              <a:ext cx="78387" cy="77235"/>
            </a:xfrm>
            <a:custGeom>
              <a:avLst/>
              <a:gdLst/>
              <a:ahLst/>
              <a:cxnLst/>
              <a:rect l="l" t="t" r="r" b="b"/>
              <a:pathLst>
                <a:path w="136" h="134" extrusionOk="0">
                  <a:moveTo>
                    <a:pt x="15" y="0"/>
                  </a:moveTo>
                  <a:lnTo>
                    <a:pt x="1" y="15"/>
                  </a:lnTo>
                  <a:lnTo>
                    <a:pt x="121" y="133"/>
                  </a:lnTo>
                  <a:lnTo>
                    <a:pt x="135" y="119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5" name="Google Shape;1926;p48">
              <a:extLst>
                <a:ext uri="{FF2B5EF4-FFF2-40B4-BE49-F238E27FC236}">
                  <a16:creationId xmlns:a16="http://schemas.microsoft.com/office/drawing/2014/main" id="{E5BD8122-FB58-11FD-6460-A6AA60D9C8C9}"/>
                </a:ext>
              </a:extLst>
            </p:cNvPr>
            <p:cNvSpPr/>
            <p:nvPr/>
          </p:nvSpPr>
          <p:spPr>
            <a:xfrm>
              <a:off x="6525395" y="3009087"/>
              <a:ext cx="41499" cy="13257"/>
            </a:xfrm>
            <a:custGeom>
              <a:avLst/>
              <a:gdLst/>
              <a:ahLst/>
              <a:cxnLst/>
              <a:rect l="l" t="t" r="r" b="b"/>
              <a:pathLst>
                <a:path w="72" h="23" extrusionOk="0">
                  <a:moveTo>
                    <a:pt x="1" y="1"/>
                  </a:moveTo>
                  <a:lnTo>
                    <a:pt x="1" y="22"/>
                  </a:lnTo>
                  <a:lnTo>
                    <a:pt x="72" y="22"/>
                  </a:lnTo>
                  <a:lnTo>
                    <a:pt x="7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126" name="Google Shape;1927;p48">
              <a:extLst>
                <a:ext uri="{FF2B5EF4-FFF2-40B4-BE49-F238E27FC236}">
                  <a16:creationId xmlns:a16="http://schemas.microsoft.com/office/drawing/2014/main" id="{71C6B633-BF3A-5422-CEFD-8B7206DDF010}"/>
                </a:ext>
              </a:extLst>
            </p:cNvPr>
            <p:cNvSpPr/>
            <p:nvPr/>
          </p:nvSpPr>
          <p:spPr>
            <a:xfrm>
              <a:off x="6578998" y="3009087"/>
              <a:ext cx="12680" cy="13257"/>
            </a:xfrm>
            <a:custGeom>
              <a:avLst/>
              <a:gdLst/>
              <a:ahLst/>
              <a:cxnLst/>
              <a:rect l="l" t="t" r="r" b="b"/>
              <a:pathLst>
                <a:path w="22" h="23" extrusionOk="0">
                  <a:moveTo>
                    <a:pt x="0" y="1"/>
                  </a:moveTo>
                  <a:lnTo>
                    <a:pt x="0" y="22"/>
                  </a:lnTo>
                  <a:lnTo>
                    <a:pt x="22" y="22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</a:endParaRPr>
            </a:p>
          </p:txBody>
        </p:sp>
      </p:grpSp>
      <p:grpSp>
        <p:nvGrpSpPr>
          <p:cNvPr id="134" name="Google Shape;8700;p16">
            <a:extLst>
              <a:ext uri="{FF2B5EF4-FFF2-40B4-BE49-F238E27FC236}">
                <a16:creationId xmlns:a16="http://schemas.microsoft.com/office/drawing/2014/main" id="{8A55EA15-7051-3CF1-9B57-615193034F97}"/>
              </a:ext>
            </a:extLst>
          </p:cNvPr>
          <p:cNvGrpSpPr/>
          <p:nvPr/>
        </p:nvGrpSpPr>
        <p:grpSpPr>
          <a:xfrm>
            <a:off x="2711148" y="3938288"/>
            <a:ext cx="470551" cy="582197"/>
            <a:chOff x="3576626" y="1975821"/>
            <a:chExt cx="284251" cy="351694"/>
          </a:xfrm>
          <a:solidFill>
            <a:srgbClr val="5C778E"/>
          </a:solidFill>
        </p:grpSpPr>
        <p:sp>
          <p:nvSpPr>
            <p:cNvPr id="135" name="Google Shape;8701;p16">
              <a:extLst>
                <a:ext uri="{FF2B5EF4-FFF2-40B4-BE49-F238E27FC236}">
                  <a16:creationId xmlns:a16="http://schemas.microsoft.com/office/drawing/2014/main" id="{B68761FF-831A-1CB6-1CAA-BE60B02A423B}"/>
                </a:ext>
              </a:extLst>
            </p:cNvPr>
            <p:cNvSpPr/>
            <p:nvPr/>
          </p:nvSpPr>
          <p:spPr>
            <a:xfrm>
              <a:off x="3576626" y="2145971"/>
              <a:ext cx="284251" cy="181544"/>
            </a:xfrm>
            <a:custGeom>
              <a:avLst/>
              <a:gdLst/>
              <a:ahLst/>
              <a:cxnLst/>
              <a:rect l="l" t="t" r="r" b="b"/>
              <a:pathLst>
                <a:path w="8931" h="5704" extrusionOk="0">
                  <a:moveTo>
                    <a:pt x="3001" y="346"/>
                  </a:moveTo>
                  <a:cubicBezTo>
                    <a:pt x="3096" y="346"/>
                    <a:pt x="3179" y="370"/>
                    <a:pt x="3263" y="453"/>
                  </a:cubicBezTo>
                  <a:cubicBezTo>
                    <a:pt x="3334" y="525"/>
                    <a:pt x="3358" y="608"/>
                    <a:pt x="3358" y="703"/>
                  </a:cubicBezTo>
                  <a:lnTo>
                    <a:pt x="3358" y="1132"/>
                  </a:lnTo>
                  <a:cubicBezTo>
                    <a:pt x="3358" y="1311"/>
                    <a:pt x="3263" y="1477"/>
                    <a:pt x="3096" y="1584"/>
                  </a:cubicBezTo>
                  <a:cubicBezTo>
                    <a:pt x="3048" y="1608"/>
                    <a:pt x="3025" y="1656"/>
                    <a:pt x="3025" y="1715"/>
                  </a:cubicBezTo>
                  <a:lnTo>
                    <a:pt x="3025" y="1894"/>
                  </a:lnTo>
                  <a:lnTo>
                    <a:pt x="2644" y="1894"/>
                  </a:lnTo>
                  <a:lnTo>
                    <a:pt x="2644" y="1715"/>
                  </a:lnTo>
                  <a:cubicBezTo>
                    <a:pt x="2644" y="1656"/>
                    <a:pt x="2620" y="1608"/>
                    <a:pt x="2572" y="1584"/>
                  </a:cubicBezTo>
                  <a:cubicBezTo>
                    <a:pt x="2405" y="1489"/>
                    <a:pt x="2310" y="1311"/>
                    <a:pt x="2310" y="1132"/>
                  </a:cubicBezTo>
                  <a:lnTo>
                    <a:pt x="2310" y="703"/>
                  </a:lnTo>
                  <a:cubicBezTo>
                    <a:pt x="2310" y="513"/>
                    <a:pt x="2465" y="346"/>
                    <a:pt x="2667" y="346"/>
                  </a:cubicBezTo>
                  <a:close/>
                  <a:moveTo>
                    <a:pt x="6096" y="346"/>
                  </a:moveTo>
                  <a:cubicBezTo>
                    <a:pt x="6192" y="346"/>
                    <a:pt x="6275" y="370"/>
                    <a:pt x="6358" y="453"/>
                  </a:cubicBezTo>
                  <a:cubicBezTo>
                    <a:pt x="6430" y="525"/>
                    <a:pt x="6454" y="608"/>
                    <a:pt x="6454" y="703"/>
                  </a:cubicBezTo>
                  <a:lnTo>
                    <a:pt x="6454" y="1132"/>
                  </a:lnTo>
                  <a:cubicBezTo>
                    <a:pt x="6454" y="1311"/>
                    <a:pt x="6370" y="1477"/>
                    <a:pt x="6192" y="1584"/>
                  </a:cubicBezTo>
                  <a:cubicBezTo>
                    <a:pt x="6144" y="1608"/>
                    <a:pt x="6120" y="1656"/>
                    <a:pt x="6120" y="1715"/>
                  </a:cubicBezTo>
                  <a:lnTo>
                    <a:pt x="6120" y="1894"/>
                  </a:lnTo>
                  <a:lnTo>
                    <a:pt x="5739" y="1894"/>
                  </a:lnTo>
                  <a:lnTo>
                    <a:pt x="5739" y="1715"/>
                  </a:lnTo>
                  <a:cubicBezTo>
                    <a:pt x="5739" y="1656"/>
                    <a:pt x="5715" y="1608"/>
                    <a:pt x="5668" y="1584"/>
                  </a:cubicBezTo>
                  <a:cubicBezTo>
                    <a:pt x="5501" y="1489"/>
                    <a:pt x="5406" y="1311"/>
                    <a:pt x="5406" y="1132"/>
                  </a:cubicBezTo>
                  <a:lnTo>
                    <a:pt x="5406" y="703"/>
                  </a:lnTo>
                  <a:cubicBezTo>
                    <a:pt x="5406" y="513"/>
                    <a:pt x="5561" y="346"/>
                    <a:pt x="5763" y="346"/>
                  </a:cubicBezTo>
                  <a:close/>
                  <a:moveTo>
                    <a:pt x="1453" y="2061"/>
                  </a:moveTo>
                  <a:cubicBezTo>
                    <a:pt x="1548" y="2061"/>
                    <a:pt x="1632" y="2084"/>
                    <a:pt x="1715" y="2156"/>
                  </a:cubicBezTo>
                  <a:cubicBezTo>
                    <a:pt x="1786" y="2239"/>
                    <a:pt x="1810" y="2323"/>
                    <a:pt x="1810" y="2418"/>
                  </a:cubicBezTo>
                  <a:lnTo>
                    <a:pt x="1810" y="2846"/>
                  </a:lnTo>
                  <a:cubicBezTo>
                    <a:pt x="1810" y="3037"/>
                    <a:pt x="1715" y="3204"/>
                    <a:pt x="1548" y="3287"/>
                  </a:cubicBezTo>
                  <a:cubicBezTo>
                    <a:pt x="1501" y="3323"/>
                    <a:pt x="1477" y="3370"/>
                    <a:pt x="1477" y="3430"/>
                  </a:cubicBezTo>
                  <a:lnTo>
                    <a:pt x="1477" y="3608"/>
                  </a:lnTo>
                  <a:lnTo>
                    <a:pt x="1096" y="3608"/>
                  </a:lnTo>
                  <a:lnTo>
                    <a:pt x="1096" y="3430"/>
                  </a:lnTo>
                  <a:cubicBezTo>
                    <a:pt x="1096" y="3370"/>
                    <a:pt x="1072" y="3323"/>
                    <a:pt x="1024" y="3287"/>
                  </a:cubicBezTo>
                  <a:cubicBezTo>
                    <a:pt x="858" y="3204"/>
                    <a:pt x="762" y="3025"/>
                    <a:pt x="762" y="2846"/>
                  </a:cubicBezTo>
                  <a:lnTo>
                    <a:pt x="762" y="2418"/>
                  </a:lnTo>
                  <a:cubicBezTo>
                    <a:pt x="762" y="2215"/>
                    <a:pt x="917" y="2061"/>
                    <a:pt x="1120" y="2061"/>
                  </a:cubicBezTo>
                  <a:close/>
                  <a:moveTo>
                    <a:pt x="4549" y="2061"/>
                  </a:moveTo>
                  <a:cubicBezTo>
                    <a:pt x="4644" y="2061"/>
                    <a:pt x="4727" y="2084"/>
                    <a:pt x="4810" y="2156"/>
                  </a:cubicBezTo>
                  <a:cubicBezTo>
                    <a:pt x="4882" y="2239"/>
                    <a:pt x="4906" y="2323"/>
                    <a:pt x="4906" y="2418"/>
                  </a:cubicBezTo>
                  <a:lnTo>
                    <a:pt x="4906" y="2846"/>
                  </a:lnTo>
                  <a:cubicBezTo>
                    <a:pt x="4906" y="3025"/>
                    <a:pt x="4810" y="3204"/>
                    <a:pt x="4644" y="3287"/>
                  </a:cubicBezTo>
                  <a:cubicBezTo>
                    <a:pt x="4596" y="3323"/>
                    <a:pt x="4572" y="3370"/>
                    <a:pt x="4572" y="3430"/>
                  </a:cubicBezTo>
                  <a:lnTo>
                    <a:pt x="4572" y="3608"/>
                  </a:lnTo>
                  <a:lnTo>
                    <a:pt x="4191" y="3608"/>
                  </a:lnTo>
                  <a:lnTo>
                    <a:pt x="4191" y="3430"/>
                  </a:lnTo>
                  <a:cubicBezTo>
                    <a:pt x="4191" y="3370"/>
                    <a:pt x="4168" y="3323"/>
                    <a:pt x="4120" y="3287"/>
                  </a:cubicBezTo>
                  <a:cubicBezTo>
                    <a:pt x="3953" y="3204"/>
                    <a:pt x="3858" y="3025"/>
                    <a:pt x="3858" y="2846"/>
                  </a:cubicBezTo>
                  <a:lnTo>
                    <a:pt x="3858" y="2418"/>
                  </a:lnTo>
                  <a:cubicBezTo>
                    <a:pt x="3858" y="2215"/>
                    <a:pt x="4013" y="2061"/>
                    <a:pt x="4215" y="2061"/>
                  </a:cubicBezTo>
                  <a:close/>
                  <a:moveTo>
                    <a:pt x="7668" y="2061"/>
                  </a:moveTo>
                  <a:cubicBezTo>
                    <a:pt x="7751" y="2061"/>
                    <a:pt x="7847" y="2084"/>
                    <a:pt x="7918" y="2156"/>
                  </a:cubicBezTo>
                  <a:cubicBezTo>
                    <a:pt x="7989" y="2239"/>
                    <a:pt x="8025" y="2323"/>
                    <a:pt x="8025" y="2418"/>
                  </a:cubicBezTo>
                  <a:lnTo>
                    <a:pt x="8025" y="2846"/>
                  </a:lnTo>
                  <a:cubicBezTo>
                    <a:pt x="8001" y="3025"/>
                    <a:pt x="7918" y="3204"/>
                    <a:pt x="7751" y="3287"/>
                  </a:cubicBezTo>
                  <a:cubicBezTo>
                    <a:pt x="7704" y="3323"/>
                    <a:pt x="7680" y="3370"/>
                    <a:pt x="7680" y="3430"/>
                  </a:cubicBezTo>
                  <a:lnTo>
                    <a:pt x="7680" y="3608"/>
                  </a:lnTo>
                  <a:lnTo>
                    <a:pt x="7311" y="3608"/>
                  </a:lnTo>
                  <a:lnTo>
                    <a:pt x="7311" y="3430"/>
                  </a:lnTo>
                  <a:cubicBezTo>
                    <a:pt x="7311" y="3370"/>
                    <a:pt x="7275" y="3323"/>
                    <a:pt x="7227" y="3287"/>
                  </a:cubicBezTo>
                  <a:cubicBezTo>
                    <a:pt x="7073" y="3204"/>
                    <a:pt x="6966" y="3025"/>
                    <a:pt x="6966" y="2846"/>
                  </a:cubicBezTo>
                  <a:lnTo>
                    <a:pt x="6966" y="2418"/>
                  </a:lnTo>
                  <a:cubicBezTo>
                    <a:pt x="6966" y="2215"/>
                    <a:pt x="7132" y="2061"/>
                    <a:pt x="7323" y="2061"/>
                  </a:cubicBezTo>
                  <a:close/>
                  <a:moveTo>
                    <a:pt x="5787" y="1"/>
                  </a:moveTo>
                  <a:cubicBezTo>
                    <a:pt x="5418" y="1"/>
                    <a:pt x="5120" y="310"/>
                    <a:pt x="5120" y="691"/>
                  </a:cubicBezTo>
                  <a:lnTo>
                    <a:pt x="5120" y="1120"/>
                  </a:lnTo>
                  <a:cubicBezTo>
                    <a:pt x="5120" y="1382"/>
                    <a:pt x="5251" y="1644"/>
                    <a:pt x="5465" y="1799"/>
                  </a:cubicBezTo>
                  <a:lnTo>
                    <a:pt x="5465" y="1953"/>
                  </a:lnTo>
                  <a:lnTo>
                    <a:pt x="5180" y="2073"/>
                  </a:lnTo>
                  <a:cubicBezTo>
                    <a:pt x="5144" y="2025"/>
                    <a:pt x="5120" y="1977"/>
                    <a:pt x="5072" y="1942"/>
                  </a:cubicBezTo>
                  <a:cubicBezTo>
                    <a:pt x="4941" y="1799"/>
                    <a:pt x="4775" y="1739"/>
                    <a:pt x="4596" y="1739"/>
                  </a:cubicBezTo>
                  <a:lnTo>
                    <a:pt x="4251" y="1739"/>
                  </a:lnTo>
                  <a:cubicBezTo>
                    <a:pt x="4001" y="1739"/>
                    <a:pt x="3798" y="1882"/>
                    <a:pt x="3679" y="2073"/>
                  </a:cubicBezTo>
                  <a:lnTo>
                    <a:pt x="3394" y="1953"/>
                  </a:lnTo>
                  <a:lnTo>
                    <a:pt x="3394" y="1799"/>
                  </a:lnTo>
                  <a:cubicBezTo>
                    <a:pt x="3596" y="1644"/>
                    <a:pt x="3739" y="1382"/>
                    <a:pt x="3739" y="1120"/>
                  </a:cubicBezTo>
                  <a:lnTo>
                    <a:pt x="3739" y="691"/>
                  </a:lnTo>
                  <a:cubicBezTo>
                    <a:pt x="3739" y="513"/>
                    <a:pt x="3656" y="334"/>
                    <a:pt x="3537" y="215"/>
                  </a:cubicBezTo>
                  <a:cubicBezTo>
                    <a:pt x="3406" y="72"/>
                    <a:pt x="3239" y="13"/>
                    <a:pt x="3060" y="13"/>
                  </a:cubicBezTo>
                  <a:lnTo>
                    <a:pt x="2727" y="13"/>
                  </a:lnTo>
                  <a:cubicBezTo>
                    <a:pt x="2346" y="13"/>
                    <a:pt x="2048" y="334"/>
                    <a:pt x="2048" y="703"/>
                  </a:cubicBezTo>
                  <a:lnTo>
                    <a:pt x="2048" y="1132"/>
                  </a:lnTo>
                  <a:cubicBezTo>
                    <a:pt x="2048" y="1406"/>
                    <a:pt x="2191" y="1656"/>
                    <a:pt x="2394" y="1822"/>
                  </a:cubicBezTo>
                  <a:lnTo>
                    <a:pt x="2394" y="1965"/>
                  </a:lnTo>
                  <a:lnTo>
                    <a:pt x="2108" y="2084"/>
                  </a:lnTo>
                  <a:cubicBezTo>
                    <a:pt x="2084" y="2037"/>
                    <a:pt x="2048" y="2001"/>
                    <a:pt x="2013" y="1953"/>
                  </a:cubicBezTo>
                  <a:cubicBezTo>
                    <a:pt x="1870" y="1822"/>
                    <a:pt x="1715" y="1763"/>
                    <a:pt x="1536" y="1763"/>
                  </a:cubicBezTo>
                  <a:lnTo>
                    <a:pt x="1191" y="1763"/>
                  </a:lnTo>
                  <a:cubicBezTo>
                    <a:pt x="822" y="1763"/>
                    <a:pt x="524" y="2073"/>
                    <a:pt x="524" y="2442"/>
                  </a:cubicBezTo>
                  <a:lnTo>
                    <a:pt x="524" y="2870"/>
                  </a:lnTo>
                  <a:cubicBezTo>
                    <a:pt x="524" y="3144"/>
                    <a:pt x="655" y="3394"/>
                    <a:pt x="858" y="3561"/>
                  </a:cubicBezTo>
                  <a:lnTo>
                    <a:pt x="858" y="3704"/>
                  </a:lnTo>
                  <a:lnTo>
                    <a:pt x="429" y="3882"/>
                  </a:lnTo>
                  <a:cubicBezTo>
                    <a:pt x="179" y="3989"/>
                    <a:pt x="0" y="4239"/>
                    <a:pt x="0" y="4513"/>
                  </a:cubicBezTo>
                  <a:lnTo>
                    <a:pt x="0" y="5537"/>
                  </a:lnTo>
                  <a:cubicBezTo>
                    <a:pt x="0" y="5632"/>
                    <a:pt x="72" y="5704"/>
                    <a:pt x="167" y="5704"/>
                  </a:cubicBezTo>
                  <a:cubicBezTo>
                    <a:pt x="250" y="5704"/>
                    <a:pt x="322" y="5632"/>
                    <a:pt x="322" y="5537"/>
                  </a:cubicBezTo>
                  <a:lnTo>
                    <a:pt x="322" y="4513"/>
                  </a:lnTo>
                  <a:cubicBezTo>
                    <a:pt x="322" y="4358"/>
                    <a:pt x="417" y="4228"/>
                    <a:pt x="548" y="4180"/>
                  </a:cubicBezTo>
                  <a:lnTo>
                    <a:pt x="1060" y="3977"/>
                  </a:lnTo>
                  <a:lnTo>
                    <a:pt x="1679" y="3977"/>
                  </a:lnTo>
                  <a:lnTo>
                    <a:pt x="2191" y="4180"/>
                  </a:lnTo>
                  <a:cubicBezTo>
                    <a:pt x="2322" y="4239"/>
                    <a:pt x="2405" y="4358"/>
                    <a:pt x="2405" y="4513"/>
                  </a:cubicBezTo>
                  <a:lnTo>
                    <a:pt x="2405" y="5537"/>
                  </a:lnTo>
                  <a:cubicBezTo>
                    <a:pt x="2405" y="5632"/>
                    <a:pt x="2489" y="5704"/>
                    <a:pt x="2572" y="5704"/>
                  </a:cubicBezTo>
                  <a:cubicBezTo>
                    <a:pt x="2667" y="5704"/>
                    <a:pt x="2739" y="5632"/>
                    <a:pt x="2739" y="5537"/>
                  </a:cubicBezTo>
                  <a:lnTo>
                    <a:pt x="2739" y="4513"/>
                  </a:lnTo>
                  <a:cubicBezTo>
                    <a:pt x="2739" y="4228"/>
                    <a:pt x="2572" y="3989"/>
                    <a:pt x="2310" y="3882"/>
                  </a:cubicBezTo>
                  <a:lnTo>
                    <a:pt x="1870" y="3704"/>
                  </a:lnTo>
                  <a:lnTo>
                    <a:pt x="1870" y="3561"/>
                  </a:lnTo>
                  <a:cubicBezTo>
                    <a:pt x="2084" y="3394"/>
                    <a:pt x="2215" y="3144"/>
                    <a:pt x="2215" y="2870"/>
                  </a:cubicBezTo>
                  <a:lnTo>
                    <a:pt x="2215" y="2442"/>
                  </a:lnTo>
                  <a:lnTo>
                    <a:pt x="2215" y="2418"/>
                  </a:lnTo>
                  <a:lnTo>
                    <a:pt x="2608" y="2263"/>
                  </a:lnTo>
                  <a:lnTo>
                    <a:pt x="3227" y="2263"/>
                  </a:lnTo>
                  <a:lnTo>
                    <a:pt x="3620" y="2418"/>
                  </a:lnTo>
                  <a:lnTo>
                    <a:pt x="3620" y="2442"/>
                  </a:lnTo>
                  <a:lnTo>
                    <a:pt x="3620" y="2870"/>
                  </a:lnTo>
                  <a:cubicBezTo>
                    <a:pt x="3620" y="3144"/>
                    <a:pt x="3751" y="3394"/>
                    <a:pt x="3953" y="3561"/>
                  </a:cubicBezTo>
                  <a:lnTo>
                    <a:pt x="3953" y="3704"/>
                  </a:lnTo>
                  <a:lnTo>
                    <a:pt x="3525" y="3882"/>
                  </a:lnTo>
                  <a:cubicBezTo>
                    <a:pt x="3275" y="3989"/>
                    <a:pt x="3096" y="4239"/>
                    <a:pt x="3096" y="4513"/>
                  </a:cubicBezTo>
                  <a:lnTo>
                    <a:pt x="3096" y="5537"/>
                  </a:lnTo>
                  <a:cubicBezTo>
                    <a:pt x="3096" y="5632"/>
                    <a:pt x="3167" y="5704"/>
                    <a:pt x="3263" y="5704"/>
                  </a:cubicBezTo>
                  <a:cubicBezTo>
                    <a:pt x="3346" y="5704"/>
                    <a:pt x="3417" y="5632"/>
                    <a:pt x="3417" y="5537"/>
                  </a:cubicBezTo>
                  <a:lnTo>
                    <a:pt x="3417" y="4513"/>
                  </a:lnTo>
                  <a:cubicBezTo>
                    <a:pt x="3417" y="4358"/>
                    <a:pt x="3513" y="4228"/>
                    <a:pt x="3644" y="4180"/>
                  </a:cubicBezTo>
                  <a:lnTo>
                    <a:pt x="4156" y="3977"/>
                  </a:lnTo>
                  <a:lnTo>
                    <a:pt x="4775" y="3977"/>
                  </a:lnTo>
                  <a:lnTo>
                    <a:pt x="5287" y="4180"/>
                  </a:lnTo>
                  <a:cubicBezTo>
                    <a:pt x="5418" y="4239"/>
                    <a:pt x="5501" y="4358"/>
                    <a:pt x="5501" y="4513"/>
                  </a:cubicBezTo>
                  <a:lnTo>
                    <a:pt x="5501" y="5537"/>
                  </a:lnTo>
                  <a:cubicBezTo>
                    <a:pt x="5501" y="5632"/>
                    <a:pt x="5584" y="5704"/>
                    <a:pt x="5668" y="5704"/>
                  </a:cubicBezTo>
                  <a:cubicBezTo>
                    <a:pt x="5763" y="5704"/>
                    <a:pt x="5834" y="5632"/>
                    <a:pt x="5834" y="5537"/>
                  </a:cubicBezTo>
                  <a:lnTo>
                    <a:pt x="5834" y="4513"/>
                  </a:lnTo>
                  <a:cubicBezTo>
                    <a:pt x="5834" y="4228"/>
                    <a:pt x="5668" y="3989"/>
                    <a:pt x="5406" y="3882"/>
                  </a:cubicBezTo>
                  <a:lnTo>
                    <a:pt x="4965" y="3704"/>
                  </a:lnTo>
                  <a:lnTo>
                    <a:pt x="4965" y="3561"/>
                  </a:lnTo>
                  <a:cubicBezTo>
                    <a:pt x="5180" y="3394"/>
                    <a:pt x="5311" y="3144"/>
                    <a:pt x="5311" y="2870"/>
                  </a:cubicBezTo>
                  <a:lnTo>
                    <a:pt x="5311" y="2442"/>
                  </a:lnTo>
                  <a:lnTo>
                    <a:pt x="5311" y="2418"/>
                  </a:lnTo>
                  <a:lnTo>
                    <a:pt x="5703" y="2263"/>
                  </a:lnTo>
                  <a:lnTo>
                    <a:pt x="6323" y="2263"/>
                  </a:lnTo>
                  <a:lnTo>
                    <a:pt x="6715" y="2418"/>
                  </a:lnTo>
                  <a:lnTo>
                    <a:pt x="6715" y="2442"/>
                  </a:lnTo>
                  <a:lnTo>
                    <a:pt x="6715" y="2870"/>
                  </a:lnTo>
                  <a:cubicBezTo>
                    <a:pt x="6715" y="3144"/>
                    <a:pt x="6846" y="3394"/>
                    <a:pt x="7049" y="3561"/>
                  </a:cubicBezTo>
                  <a:lnTo>
                    <a:pt x="7049" y="3704"/>
                  </a:lnTo>
                  <a:lnTo>
                    <a:pt x="6620" y="3882"/>
                  </a:lnTo>
                  <a:cubicBezTo>
                    <a:pt x="6370" y="3989"/>
                    <a:pt x="6192" y="4239"/>
                    <a:pt x="6192" y="4513"/>
                  </a:cubicBezTo>
                  <a:lnTo>
                    <a:pt x="6192" y="5537"/>
                  </a:lnTo>
                  <a:cubicBezTo>
                    <a:pt x="6192" y="5632"/>
                    <a:pt x="6263" y="5704"/>
                    <a:pt x="6358" y="5704"/>
                  </a:cubicBezTo>
                  <a:cubicBezTo>
                    <a:pt x="6442" y="5704"/>
                    <a:pt x="6513" y="5632"/>
                    <a:pt x="6513" y="5537"/>
                  </a:cubicBezTo>
                  <a:lnTo>
                    <a:pt x="6513" y="4513"/>
                  </a:lnTo>
                  <a:cubicBezTo>
                    <a:pt x="6513" y="4358"/>
                    <a:pt x="6608" y="4228"/>
                    <a:pt x="6739" y="4180"/>
                  </a:cubicBezTo>
                  <a:lnTo>
                    <a:pt x="7251" y="3977"/>
                  </a:lnTo>
                  <a:lnTo>
                    <a:pt x="7870" y="3977"/>
                  </a:lnTo>
                  <a:lnTo>
                    <a:pt x="8382" y="4180"/>
                  </a:lnTo>
                  <a:cubicBezTo>
                    <a:pt x="8513" y="4239"/>
                    <a:pt x="8597" y="4358"/>
                    <a:pt x="8597" y="4513"/>
                  </a:cubicBezTo>
                  <a:lnTo>
                    <a:pt x="8597" y="5537"/>
                  </a:lnTo>
                  <a:cubicBezTo>
                    <a:pt x="8597" y="5632"/>
                    <a:pt x="8680" y="5704"/>
                    <a:pt x="8763" y="5704"/>
                  </a:cubicBezTo>
                  <a:cubicBezTo>
                    <a:pt x="8859" y="5704"/>
                    <a:pt x="8930" y="5632"/>
                    <a:pt x="8930" y="5537"/>
                  </a:cubicBezTo>
                  <a:lnTo>
                    <a:pt x="8930" y="4513"/>
                  </a:lnTo>
                  <a:cubicBezTo>
                    <a:pt x="8859" y="4204"/>
                    <a:pt x="8680" y="3942"/>
                    <a:pt x="8418" y="3847"/>
                  </a:cubicBezTo>
                  <a:lnTo>
                    <a:pt x="7989" y="3668"/>
                  </a:lnTo>
                  <a:lnTo>
                    <a:pt x="7989" y="3513"/>
                  </a:lnTo>
                  <a:cubicBezTo>
                    <a:pt x="8204" y="3346"/>
                    <a:pt x="8335" y="3096"/>
                    <a:pt x="8335" y="2835"/>
                  </a:cubicBezTo>
                  <a:lnTo>
                    <a:pt x="8335" y="2394"/>
                  </a:lnTo>
                  <a:cubicBezTo>
                    <a:pt x="8335" y="2215"/>
                    <a:pt x="8263" y="2037"/>
                    <a:pt x="8144" y="1918"/>
                  </a:cubicBezTo>
                  <a:cubicBezTo>
                    <a:pt x="8001" y="1787"/>
                    <a:pt x="7847" y="1727"/>
                    <a:pt x="7668" y="1727"/>
                  </a:cubicBezTo>
                  <a:lnTo>
                    <a:pt x="7323" y="1727"/>
                  </a:lnTo>
                  <a:cubicBezTo>
                    <a:pt x="7073" y="1727"/>
                    <a:pt x="6858" y="1858"/>
                    <a:pt x="6739" y="2061"/>
                  </a:cubicBezTo>
                  <a:lnTo>
                    <a:pt x="6454" y="1942"/>
                  </a:lnTo>
                  <a:lnTo>
                    <a:pt x="6454" y="1787"/>
                  </a:lnTo>
                  <a:cubicBezTo>
                    <a:pt x="6668" y="1620"/>
                    <a:pt x="6799" y="1370"/>
                    <a:pt x="6799" y="1108"/>
                  </a:cubicBezTo>
                  <a:lnTo>
                    <a:pt x="6799" y="668"/>
                  </a:lnTo>
                  <a:cubicBezTo>
                    <a:pt x="6799" y="489"/>
                    <a:pt x="6727" y="310"/>
                    <a:pt x="6608" y="191"/>
                  </a:cubicBezTo>
                  <a:cubicBezTo>
                    <a:pt x="6477" y="60"/>
                    <a:pt x="6311" y="1"/>
                    <a:pt x="61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u-HU" sz="1867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6" name="Google Shape;8702;p16">
              <a:extLst>
                <a:ext uri="{FF2B5EF4-FFF2-40B4-BE49-F238E27FC236}">
                  <a16:creationId xmlns:a16="http://schemas.microsoft.com/office/drawing/2014/main" id="{94920798-F33F-7FC5-6927-FDB52AC6C8C9}"/>
                </a:ext>
              </a:extLst>
            </p:cNvPr>
            <p:cNvSpPr/>
            <p:nvPr/>
          </p:nvSpPr>
          <p:spPr>
            <a:xfrm>
              <a:off x="3656195" y="1975821"/>
              <a:ext cx="120149" cy="164134"/>
            </a:xfrm>
            <a:custGeom>
              <a:avLst/>
              <a:gdLst/>
              <a:ahLst/>
              <a:cxnLst/>
              <a:rect l="l" t="t" r="r" b="b"/>
              <a:pathLst>
                <a:path w="3775" h="5157" extrusionOk="0">
                  <a:moveTo>
                    <a:pt x="2049" y="334"/>
                  </a:moveTo>
                  <a:cubicBezTo>
                    <a:pt x="2239" y="334"/>
                    <a:pt x="2406" y="501"/>
                    <a:pt x="2406" y="691"/>
                  </a:cubicBezTo>
                  <a:lnTo>
                    <a:pt x="2406" y="1037"/>
                  </a:lnTo>
                  <a:cubicBezTo>
                    <a:pt x="2406" y="1334"/>
                    <a:pt x="2168" y="1549"/>
                    <a:pt x="1882" y="1549"/>
                  </a:cubicBezTo>
                  <a:cubicBezTo>
                    <a:pt x="1869" y="1550"/>
                    <a:pt x="1855" y="1550"/>
                    <a:pt x="1842" y="1550"/>
                  </a:cubicBezTo>
                  <a:cubicBezTo>
                    <a:pt x="1575" y="1550"/>
                    <a:pt x="1358" y="1321"/>
                    <a:pt x="1358" y="1037"/>
                  </a:cubicBezTo>
                  <a:lnTo>
                    <a:pt x="1358" y="691"/>
                  </a:lnTo>
                  <a:cubicBezTo>
                    <a:pt x="1358" y="501"/>
                    <a:pt x="1513" y="334"/>
                    <a:pt x="1715" y="334"/>
                  </a:cubicBezTo>
                  <a:close/>
                  <a:moveTo>
                    <a:pt x="2049" y="1870"/>
                  </a:moveTo>
                  <a:lnTo>
                    <a:pt x="2049" y="1965"/>
                  </a:lnTo>
                  <a:cubicBezTo>
                    <a:pt x="2072" y="2025"/>
                    <a:pt x="2084" y="2073"/>
                    <a:pt x="2108" y="2132"/>
                  </a:cubicBezTo>
                  <a:lnTo>
                    <a:pt x="1894" y="2358"/>
                  </a:lnTo>
                  <a:lnTo>
                    <a:pt x="1870" y="2358"/>
                  </a:lnTo>
                  <a:lnTo>
                    <a:pt x="1656" y="2132"/>
                  </a:lnTo>
                  <a:cubicBezTo>
                    <a:pt x="1679" y="2085"/>
                    <a:pt x="1691" y="2025"/>
                    <a:pt x="1691" y="1965"/>
                  </a:cubicBezTo>
                  <a:lnTo>
                    <a:pt x="1691" y="1870"/>
                  </a:lnTo>
                  <a:cubicBezTo>
                    <a:pt x="1751" y="1882"/>
                    <a:pt x="1810" y="1882"/>
                    <a:pt x="1870" y="1882"/>
                  </a:cubicBezTo>
                  <a:cubicBezTo>
                    <a:pt x="1929" y="1882"/>
                    <a:pt x="1989" y="1882"/>
                    <a:pt x="2049" y="1870"/>
                  </a:cubicBezTo>
                  <a:close/>
                  <a:moveTo>
                    <a:pt x="2382" y="2323"/>
                  </a:moveTo>
                  <a:lnTo>
                    <a:pt x="2668" y="2454"/>
                  </a:lnTo>
                  <a:cubicBezTo>
                    <a:pt x="2727" y="2489"/>
                    <a:pt x="2763" y="2549"/>
                    <a:pt x="2763" y="2620"/>
                  </a:cubicBezTo>
                  <a:lnTo>
                    <a:pt x="2763" y="2942"/>
                  </a:lnTo>
                  <a:lnTo>
                    <a:pt x="1025" y="2942"/>
                  </a:lnTo>
                  <a:lnTo>
                    <a:pt x="1025" y="2620"/>
                  </a:lnTo>
                  <a:lnTo>
                    <a:pt x="1013" y="2620"/>
                  </a:lnTo>
                  <a:cubicBezTo>
                    <a:pt x="1013" y="2549"/>
                    <a:pt x="1060" y="2489"/>
                    <a:pt x="1120" y="2454"/>
                  </a:cubicBezTo>
                  <a:lnTo>
                    <a:pt x="1394" y="2323"/>
                  </a:lnTo>
                  <a:lnTo>
                    <a:pt x="1656" y="2585"/>
                  </a:lnTo>
                  <a:cubicBezTo>
                    <a:pt x="1715" y="2632"/>
                    <a:pt x="1799" y="2680"/>
                    <a:pt x="1894" y="2680"/>
                  </a:cubicBezTo>
                  <a:cubicBezTo>
                    <a:pt x="1977" y="2680"/>
                    <a:pt x="2049" y="2656"/>
                    <a:pt x="2132" y="2585"/>
                  </a:cubicBezTo>
                  <a:lnTo>
                    <a:pt x="2382" y="2323"/>
                  </a:lnTo>
                  <a:close/>
                  <a:moveTo>
                    <a:pt x="3334" y="3263"/>
                  </a:moveTo>
                  <a:lnTo>
                    <a:pt x="3156" y="3632"/>
                  </a:lnTo>
                  <a:lnTo>
                    <a:pt x="596" y="3632"/>
                  </a:lnTo>
                  <a:lnTo>
                    <a:pt x="417" y="3263"/>
                  </a:lnTo>
                  <a:close/>
                  <a:moveTo>
                    <a:pt x="1715" y="1"/>
                  </a:moveTo>
                  <a:cubicBezTo>
                    <a:pt x="1334" y="1"/>
                    <a:pt x="1025" y="299"/>
                    <a:pt x="1025" y="691"/>
                  </a:cubicBezTo>
                  <a:lnTo>
                    <a:pt x="1025" y="1025"/>
                  </a:lnTo>
                  <a:cubicBezTo>
                    <a:pt x="1025" y="1311"/>
                    <a:pt x="1156" y="1549"/>
                    <a:pt x="1370" y="1715"/>
                  </a:cubicBezTo>
                  <a:lnTo>
                    <a:pt x="1370" y="1954"/>
                  </a:lnTo>
                  <a:lnTo>
                    <a:pt x="1370" y="1965"/>
                  </a:lnTo>
                  <a:lnTo>
                    <a:pt x="965" y="2180"/>
                  </a:lnTo>
                  <a:cubicBezTo>
                    <a:pt x="786" y="2263"/>
                    <a:pt x="679" y="2430"/>
                    <a:pt x="679" y="2620"/>
                  </a:cubicBezTo>
                  <a:lnTo>
                    <a:pt x="679" y="2942"/>
                  </a:lnTo>
                  <a:lnTo>
                    <a:pt x="155" y="2942"/>
                  </a:lnTo>
                  <a:cubicBezTo>
                    <a:pt x="96" y="2942"/>
                    <a:pt x="60" y="2966"/>
                    <a:pt x="24" y="3013"/>
                  </a:cubicBezTo>
                  <a:cubicBezTo>
                    <a:pt x="1" y="3061"/>
                    <a:pt x="1" y="3120"/>
                    <a:pt x="24" y="3180"/>
                  </a:cubicBezTo>
                  <a:lnTo>
                    <a:pt x="370" y="3859"/>
                  </a:lnTo>
                  <a:cubicBezTo>
                    <a:pt x="394" y="3918"/>
                    <a:pt x="453" y="3954"/>
                    <a:pt x="513" y="3954"/>
                  </a:cubicBezTo>
                  <a:lnTo>
                    <a:pt x="691" y="3954"/>
                  </a:lnTo>
                  <a:lnTo>
                    <a:pt x="691" y="4990"/>
                  </a:lnTo>
                  <a:cubicBezTo>
                    <a:pt x="691" y="5085"/>
                    <a:pt x="775" y="5156"/>
                    <a:pt x="858" y="5156"/>
                  </a:cubicBezTo>
                  <a:cubicBezTo>
                    <a:pt x="953" y="5156"/>
                    <a:pt x="1025" y="5085"/>
                    <a:pt x="1025" y="4990"/>
                  </a:cubicBezTo>
                  <a:lnTo>
                    <a:pt x="1025" y="3954"/>
                  </a:lnTo>
                  <a:lnTo>
                    <a:pt x="2763" y="3954"/>
                  </a:lnTo>
                  <a:lnTo>
                    <a:pt x="2763" y="4990"/>
                  </a:lnTo>
                  <a:cubicBezTo>
                    <a:pt x="2763" y="5085"/>
                    <a:pt x="2846" y="5156"/>
                    <a:pt x="2930" y="5156"/>
                  </a:cubicBezTo>
                  <a:cubicBezTo>
                    <a:pt x="3025" y="5156"/>
                    <a:pt x="3096" y="5085"/>
                    <a:pt x="3096" y="4990"/>
                  </a:cubicBezTo>
                  <a:lnTo>
                    <a:pt x="3096" y="3954"/>
                  </a:lnTo>
                  <a:lnTo>
                    <a:pt x="3275" y="3954"/>
                  </a:lnTo>
                  <a:cubicBezTo>
                    <a:pt x="3334" y="3954"/>
                    <a:pt x="3394" y="3918"/>
                    <a:pt x="3418" y="3859"/>
                  </a:cubicBezTo>
                  <a:lnTo>
                    <a:pt x="3763" y="3180"/>
                  </a:lnTo>
                  <a:cubicBezTo>
                    <a:pt x="3775" y="3132"/>
                    <a:pt x="3763" y="3073"/>
                    <a:pt x="3751" y="3013"/>
                  </a:cubicBezTo>
                  <a:cubicBezTo>
                    <a:pt x="3715" y="2966"/>
                    <a:pt x="3680" y="2942"/>
                    <a:pt x="3620" y="2942"/>
                  </a:cubicBezTo>
                  <a:lnTo>
                    <a:pt x="3084" y="2942"/>
                  </a:lnTo>
                  <a:lnTo>
                    <a:pt x="3084" y="2620"/>
                  </a:lnTo>
                  <a:cubicBezTo>
                    <a:pt x="3084" y="2430"/>
                    <a:pt x="2977" y="2251"/>
                    <a:pt x="2799" y="2180"/>
                  </a:cubicBezTo>
                  <a:lnTo>
                    <a:pt x="2394" y="1965"/>
                  </a:lnTo>
                  <a:lnTo>
                    <a:pt x="2394" y="1954"/>
                  </a:lnTo>
                  <a:lnTo>
                    <a:pt x="2394" y="1715"/>
                  </a:lnTo>
                  <a:cubicBezTo>
                    <a:pt x="2608" y="1561"/>
                    <a:pt x="2739" y="1311"/>
                    <a:pt x="2739" y="1025"/>
                  </a:cubicBezTo>
                  <a:lnTo>
                    <a:pt x="2739" y="691"/>
                  </a:lnTo>
                  <a:cubicBezTo>
                    <a:pt x="2739" y="310"/>
                    <a:pt x="2441" y="1"/>
                    <a:pt x="204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u-HU" sz="1867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7" name="Google Shape;8703;p16">
              <a:extLst>
                <a:ext uri="{FF2B5EF4-FFF2-40B4-BE49-F238E27FC236}">
                  <a16:creationId xmlns:a16="http://schemas.microsoft.com/office/drawing/2014/main" id="{E6F9940F-1019-87FE-9114-DC26BCABE816}"/>
                </a:ext>
              </a:extLst>
            </p:cNvPr>
            <p:cNvSpPr/>
            <p:nvPr/>
          </p:nvSpPr>
          <p:spPr>
            <a:xfrm>
              <a:off x="3700149" y="2113380"/>
              <a:ext cx="32241" cy="10280"/>
            </a:xfrm>
            <a:custGeom>
              <a:avLst/>
              <a:gdLst/>
              <a:ahLst/>
              <a:cxnLst/>
              <a:rect l="l" t="t" r="r" b="b"/>
              <a:pathLst>
                <a:path w="1013" h="323" extrusionOk="0">
                  <a:moveTo>
                    <a:pt x="167" y="1"/>
                  </a:moveTo>
                  <a:cubicBezTo>
                    <a:pt x="72" y="1"/>
                    <a:pt x="1" y="72"/>
                    <a:pt x="1" y="168"/>
                  </a:cubicBezTo>
                  <a:cubicBezTo>
                    <a:pt x="1" y="251"/>
                    <a:pt x="72" y="322"/>
                    <a:pt x="167" y="322"/>
                  </a:cubicBezTo>
                  <a:lnTo>
                    <a:pt x="846" y="322"/>
                  </a:lnTo>
                  <a:cubicBezTo>
                    <a:pt x="941" y="322"/>
                    <a:pt x="1013" y="251"/>
                    <a:pt x="1013" y="168"/>
                  </a:cubicBezTo>
                  <a:cubicBezTo>
                    <a:pt x="1013" y="72"/>
                    <a:pt x="941" y="1"/>
                    <a:pt x="8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hu-HU" sz="1867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sp>
        <p:nvSpPr>
          <p:cNvPr id="138" name="Google Shape;9185;p16">
            <a:extLst>
              <a:ext uri="{FF2B5EF4-FFF2-40B4-BE49-F238E27FC236}">
                <a16:creationId xmlns:a16="http://schemas.microsoft.com/office/drawing/2014/main" id="{CD02C666-FC79-5CAE-6CB2-196A26E61B05}"/>
              </a:ext>
            </a:extLst>
          </p:cNvPr>
          <p:cNvSpPr/>
          <p:nvPr/>
        </p:nvSpPr>
        <p:spPr>
          <a:xfrm>
            <a:off x="5768498" y="3947427"/>
            <a:ext cx="564815" cy="471189"/>
          </a:xfrm>
          <a:custGeom>
            <a:avLst/>
            <a:gdLst/>
            <a:ahLst/>
            <a:cxnLst/>
            <a:rect l="l" t="t" r="r" b="b"/>
            <a:pathLst>
              <a:path w="10919" h="9109" extrusionOk="0">
                <a:moveTo>
                  <a:pt x="2917" y="310"/>
                </a:moveTo>
                <a:cubicBezTo>
                  <a:pt x="3119" y="310"/>
                  <a:pt x="3286" y="476"/>
                  <a:pt x="3286" y="679"/>
                </a:cubicBezTo>
                <a:lnTo>
                  <a:pt x="3286" y="1036"/>
                </a:lnTo>
                <a:cubicBezTo>
                  <a:pt x="3250" y="1322"/>
                  <a:pt x="3012" y="1560"/>
                  <a:pt x="2715" y="1560"/>
                </a:cubicBezTo>
                <a:cubicBezTo>
                  <a:pt x="2417" y="1560"/>
                  <a:pt x="2179" y="1322"/>
                  <a:pt x="2179" y="1024"/>
                </a:cubicBezTo>
                <a:lnTo>
                  <a:pt x="2179" y="679"/>
                </a:lnTo>
                <a:cubicBezTo>
                  <a:pt x="2179" y="476"/>
                  <a:pt x="2346" y="310"/>
                  <a:pt x="2560" y="310"/>
                </a:cubicBezTo>
                <a:close/>
                <a:moveTo>
                  <a:pt x="5715" y="310"/>
                </a:moveTo>
                <a:cubicBezTo>
                  <a:pt x="5917" y="310"/>
                  <a:pt x="6084" y="476"/>
                  <a:pt x="6084" y="679"/>
                </a:cubicBezTo>
                <a:lnTo>
                  <a:pt x="6084" y="1036"/>
                </a:lnTo>
                <a:cubicBezTo>
                  <a:pt x="6048" y="1322"/>
                  <a:pt x="5810" y="1560"/>
                  <a:pt x="5513" y="1560"/>
                </a:cubicBezTo>
                <a:cubicBezTo>
                  <a:pt x="5215" y="1560"/>
                  <a:pt x="4977" y="1322"/>
                  <a:pt x="4977" y="1024"/>
                </a:cubicBezTo>
                <a:lnTo>
                  <a:pt x="4977" y="679"/>
                </a:lnTo>
                <a:cubicBezTo>
                  <a:pt x="4977" y="476"/>
                  <a:pt x="5144" y="310"/>
                  <a:pt x="5358" y="310"/>
                </a:cubicBezTo>
                <a:close/>
                <a:moveTo>
                  <a:pt x="8513" y="310"/>
                </a:moveTo>
                <a:cubicBezTo>
                  <a:pt x="8715" y="310"/>
                  <a:pt x="8882" y="476"/>
                  <a:pt x="8882" y="679"/>
                </a:cubicBezTo>
                <a:lnTo>
                  <a:pt x="8882" y="1036"/>
                </a:lnTo>
                <a:cubicBezTo>
                  <a:pt x="8846" y="1322"/>
                  <a:pt x="8608" y="1560"/>
                  <a:pt x="8311" y="1560"/>
                </a:cubicBezTo>
                <a:cubicBezTo>
                  <a:pt x="8013" y="1560"/>
                  <a:pt x="7775" y="1322"/>
                  <a:pt x="7775" y="1024"/>
                </a:cubicBezTo>
                <a:lnTo>
                  <a:pt x="7775" y="679"/>
                </a:lnTo>
                <a:cubicBezTo>
                  <a:pt x="7775" y="476"/>
                  <a:pt x="7941" y="310"/>
                  <a:pt x="8156" y="310"/>
                </a:cubicBezTo>
                <a:close/>
                <a:moveTo>
                  <a:pt x="2893" y="1881"/>
                </a:moveTo>
                <a:lnTo>
                  <a:pt x="2893" y="1977"/>
                </a:lnTo>
                <a:cubicBezTo>
                  <a:pt x="2893" y="2036"/>
                  <a:pt x="2905" y="2096"/>
                  <a:pt x="2941" y="2143"/>
                </a:cubicBezTo>
                <a:lnTo>
                  <a:pt x="2715" y="2358"/>
                </a:lnTo>
                <a:lnTo>
                  <a:pt x="2691" y="2358"/>
                </a:lnTo>
                <a:lnTo>
                  <a:pt x="2465" y="2143"/>
                </a:lnTo>
                <a:cubicBezTo>
                  <a:pt x="2500" y="2096"/>
                  <a:pt x="2512" y="2036"/>
                  <a:pt x="2512" y="1977"/>
                </a:cubicBezTo>
                <a:lnTo>
                  <a:pt x="2512" y="1881"/>
                </a:lnTo>
                <a:close/>
                <a:moveTo>
                  <a:pt x="5715" y="1881"/>
                </a:moveTo>
                <a:lnTo>
                  <a:pt x="5715" y="1977"/>
                </a:lnTo>
                <a:cubicBezTo>
                  <a:pt x="5715" y="2036"/>
                  <a:pt x="5727" y="2096"/>
                  <a:pt x="5751" y="2143"/>
                </a:cubicBezTo>
                <a:lnTo>
                  <a:pt x="5536" y="2358"/>
                </a:lnTo>
                <a:lnTo>
                  <a:pt x="5501" y="2358"/>
                </a:lnTo>
                <a:lnTo>
                  <a:pt x="5274" y="2143"/>
                </a:lnTo>
                <a:cubicBezTo>
                  <a:pt x="5310" y="2096"/>
                  <a:pt x="5322" y="2036"/>
                  <a:pt x="5322" y="1977"/>
                </a:cubicBezTo>
                <a:lnTo>
                  <a:pt x="5322" y="1881"/>
                </a:lnTo>
                <a:close/>
                <a:moveTo>
                  <a:pt x="8501" y="1881"/>
                </a:moveTo>
                <a:lnTo>
                  <a:pt x="8501" y="1977"/>
                </a:lnTo>
                <a:cubicBezTo>
                  <a:pt x="8501" y="2036"/>
                  <a:pt x="8525" y="2096"/>
                  <a:pt x="8549" y="2143"/>
                </a:cubicBezTo>
                <a:lnTo>
                  <a:pt x="8334" y="2358"/>
                </a:lnTo>
                <a:lnTo>
                  <a:pt x="8299" y="2358"/>
                </a:lnTo>
                <a:lnTo>
                  <a:pt x="8072" y="2143"/>
                </a:lnTo>
                <a:cubicBezTo>
                  <a:pt x="8108" y="2096"/>
                  <a:pt x="8120" y="2036"/>
                  <a:pt x="8120" y="1977"/>
                </a:cubicBezTo>
                <a:lnTo>
                  <a:pt x="8120" y="1881"/>
                </a:lnTo>
                <a:close/>
                <a:moveTo>
                  <a:pt x="9906" y="3286"/>
                </a:moveTo>
                <a:cubicBezTo>
                  <a:pt x="10120" y="3286"/>
                  <a:pt x="10275" y="3453"/>
                  <a:pt x="10275" y="3655"/>
                </a:cubicBezTo>
                <a:lnTo>
                  <a:pt x="10275" y="4012"/>
                </a:lnTo>
                <a:cubicBezTo>
                  <a:pt x="10263" y="4298"/>
                  <a:pt x="10013" y="4536"/>
                  <a:pt x="9716" y="4536"/>
                </a:cubicBezTo>
                <a:cubicBezTo>
                  <a:pt x="9418" y="4536"/>
                  <a:pt x="9180" y="4298"/>
                  <a:pt x="9180" y="4001"/>
                </a:cubicBezTo>
                <a:lnTo>
                  <a:pt x="9180" y="3655"/>
                </a:lnTo>
                <a:cubicBezTo>
                  <a:pt x="9180" y="3453"/>
                  <a:pt x="9346" y="3286"/>
                  <a:pt x="9549" y="3286"/>
                </a:cubicBezTo>
                <a:close/>
                <a:moveTo>
                  <a:pt x="1512" y="3286"/>
                </a:moveTo>
                <a:cubicBezTo>
                  <a:pt x="1691" y="3286"/>
                  <a:pt x="1857" y="3453"/>
                  <a:pt x="1857" y="3655"/>
                </a:cubicBezTo>
                <a:lnTo>
                  <a:pt x="1857" y="4012"/>
                </a:lnTo>
                <a:cubicBezTo>
                  <a:pt x="1857" y="4310"/>
                  <a:pt x="1619" y="4548"/>
                  <a:pt x="1322" y="4548"/>
                </a:cubicBezTo>
                <a:cubicBezTo>
                  <a:pt x="1024" y="4548"/>
                  <a:pt x="786" y="4310"/>
                  <a:pt x="786" y="4012"/>
                </a:cubicBezTo>
                <a:lnTo>
                  <a:pt x="786" y="3655"/>
                </a:lnTo>
                <a:cubicBezTo>
                  <a:pt x="786" y="3453"/>
                  <a:pt x="953" y="3286"/>
                  <a:pt x="1155" y="3286"/>
                </a:cubicBezTo>
                <a:close/>
                <a:moveTo>
                  <a:pt x="4310" y="3286"/>
                </a:moveTo>
                <a:cubicBezTo>
                  <a:pt x="4489" y="3286"/>
                  <a:pt x="4655" y="3453"/>
                  <a:pt x="4655" y="3655"/>
                </a:cubicBezTo>
                <a:lnTo>
                  <a:pt x="4655" y="4012"/>
                </a:lnTo>
                <a:cubicBezTo>
                  <a:pt x="4655" y="4310"/>
                  <a:pt x="4417" y="4548"/>
                  <a:pt x="4120" y="4548"/>
                </a:cubicBezTo>
                <a:cubicBezTo>
                  <a:pt x="3822" y="4548"/>
                  <a:pt x="3584" y="4310"/>
                  <a:pt x="3584" y="4012"/>
                </a:cubicBezTo>
                <a:lnTo>
                  <a:pt x="3584" y="3655"/>
                </a:lnTo>
                <a:cubicBezTo>
                  <a:pt x="3584" y="3453"/>
                  <a:pt x="3750" y="3286"/>
                  <a:pt x="3953" y="3286"/>
                </a:cubicBezTo>
                <a:close/>
                <a:moveTo>
                  <a:pt x="7108" y="3286"/>
                </a:moveTo>
                <a:cubicBezTo>
                  <a:pt x="7287" y="3286"/>
                  <a:pt x="7453" y="3453"/>
                  <a:pt x="7453" y="3655"/>
                </a:cubicBezTo>
                <a:lnTo>
                  <a:pt x="7453" y="4012"/>
                </a:lnTo>
                <a:cubicBezTo>
                  <a:pt x="7453" y="4310"/>
                  <a:pt x="7215" y="4548"/>
                  <a:pt x="6918" y="4548"/>
                </a:cubicBezTo>
                <a:cubicBezTo>
                  <a:pt x="6620" y="4548"/>
                  <a:pt x="6382" y="4310"/>
                  <a:pt x="6382" y="4012"/>
                </a:cubicBezTo>
                <a:lnTo>
                  <a:pt x="6382" y="3655"/>
                </a:lnTo>
                <a:cubicBezTo>
                  <a:pt x="6382" y="3453"/>
                  <a:pt x="6548" y="3286"/>
                  <a:pt x="6751" y="3286"/>
                </a:cubicBezTo>
                <a:close/>
                <a:moveTo>
                  <a:pt x="1500" y="4858"/>
                </a:moveTo>
                <a:lnTo>
                  <a:pt x="1500" y="4953"/>
                </a:lnTo>
                <a:cubicBezTo>
                  <a:pt x="1500" y="5013"/>
                  <a:pt x="1512" y="5072"/>
                  <a:pt x="1548" y="5120"/>
                </a:cubicBezTo>
                <a:lnTo>
                  <a:pt x="1322" y="5334"/>
                </a:lnTo>
                <a:lnTo>
                  <a:pt x="1286" y="5334"/>
                </a:lnTo>
                <a:lnTo>
                  <a:pt x="1072" y="5120"/>
                </a:lnTo>
                <a:cubicBezTo>
                  <a:pt x="1095" y="5072"/>
                  <a:pt x="1107" y="5013"/>
                  <a:pt x="1107" y="4953"/>
                </a:cubicBezTo>
                <a:lnTo>
                  <a:pt x="1107" y="4858"/>
                </a:lnTo>
                <a:close/>
                <a:moveTo>
                  <a:pt x="4298" y="4858"/>
                </a:moveTo>
                <a:lnTo>
                  <a:pt x="4298" y="4953"/>
                </a:lnTo>
                <a:cubicBezTo>
                  <a:pt x="4298" y="5013"/>
                  <a:pt x="4310" y="5072"/>
                  <a:pt x="4334" y="5120"/>
                </a:cubicBezTo>
                <a:lnTo>
                  <a:pt x="4120" y="5334"/>
                </a:lnTo>
                <a:lnTo>
                  <a:pt x="4084" y="5334"/>
                </a:lnTo>
                <a:lnTo>
                  <a:pt x="3870" y="5120"/>
                </a:lnTo>
                <a:cubicBezTo>
                  <a:pt x="3893" y="5072"/>
                  <a:pt x="3905" y="5013"/>
                  <a:pt x="3905" y="4953"/>
                </a:cubicBezTo>
                <a:lnTo>
                  <a:pt x="3905" y="4858"/>
                </a:lnTo>
                <a:close/>
                <a:moveTo>
                  <a:pt x="7108" y="4858"/>
                </a:moveTo>
                <a:lnTo>
                  <a:pt x="7108" y="4953"/>
                </a:lnTo>
                <a:cubicBezTo>
                  <a:pt x="7108" y="5013"/>
                  <a:pt x="7120" y="5072"/>
                  <a:pt x="7156" y="5120"/>
                </a:cubicBezTo>
                <a:lnTo>
                  <a:pt x="6929" y="5334"/>
                </a:lnTo>
                <a:lnTo>
                  <a:pt x="6906" y="5334"/>
                </a:lnTo>
                <a:lnTo>
                  <a:pt x="6679" y="5120"/>
                </a:lnTo>
                <a:cubicBezTo>
                  <a:pt x="6703" y="5072"/>
                  <a:pt x="6715" y="5013"/>
                  <a:pt x="6715" y="4953"/>
                </a:cubicBezTo>
                <a:lnTo>
                  <a:pt x="6715" y="4858"/>
                </a:lnTo>
                <a:close/>
                <a:moveTo>
                  <a:pt x="9906" y="4858"/>
                </a:moveTo>
                <a:lnTo>
                  <a:pt x="9906" y="4953"/>
                </a:lnTo>
                <a:cubicBezTo>
                  <a:pt x="9906" y="5013"/>
                  <a:pt x="9918" y="5072"/>
                  <a:pt x="9954" y="5120"/>
                </a:cubicBezTo>
                <a:lnTo>
                  <a:pt x="9727" y="5334"/>
                </a:lnTo>
                <a:lnTo>
                  <a:pt x="9704" y="5334"/>
                </a:lnTo>
                <a:lnTo>
                  <a:pt x="9477" y="5120"/>
                </a:lnTo>
                <a:cubicBezTo>
                  <a:pt x="9501" y="5072"/>
                  <a:pt x="9525" y="5013"/>
                  <a:pt x="9525" y="4953"/>
                </a:cubicBezTo>
                <a:lnTo>
                  <a:pt x="9525" y="4858"/>
                </a:lnTo>
                <a:close/>
                <a:moveTo>
                  <a:pt x="2453" y="0"/>
                </a:moveTo>
                <a:cubicBezTo>
                  <a:pt x="2084" y="0"/>
                  <a:pt x="1762" y="310"/>
                  <a:pt x="1762" y="679"/>
                </a:cubicBezTo>
                <a:lnTo>
                  <a:pt x="1762" y="1036"/>
                </a:lnTo>
                <a:cubicBezTo>
                  <a:pt x="1762" y="1322"/>
                  <a:pt x="1905" y="1572"/>
                  <a:pt x="2119" y="1726"/>
                </a:cubicBezTo>
                <a:lnTo>
                  <a:pt x="2119" y="1977"/>
                </a:lnTo>
                <a:cubicBezTo>
                  <a:pt x="2119" y="1977"/>
                  <a:pt x="2119" y="1988"/>
                  <a:pt x="2107" y="1988"/>
                </a:cubicBezTo>
                <a:lnTo>
                  <a:pt x="1691" y="2203"/>
                </a:lnTo>
                <a:cubicBezTo>
                  <a:pt x="1512" y="2286"/>
                  <a:pt x="1405" y="2465"/>
                  <a:pt x="1405" y="2655"/>
                </a:cubicBezTo>
                <a:lnTo>
                  <a:pt x="1405" y="2989"/>
                </a:lnTo>
                <a:lnTo>
                  <a:pt x="1036" y="2989"/>
                </a:lnTo>
                <a:cubicBezTo>
                  <a:pt x="667" y="2989"/>
                  <a:pt x="357" y="3298"/>
                  <a:pt x="357" y="3667"/>
                </a:cubicBezTo>
                <a:lnTo>
                  <a:pt x="357" y="4024"/>
                </a:lnTo>
                <a:cubicBezTo>
                  <a:pt x="357" y="4310"/>
                  <a:pt x="488" y="4560"/>
                  <a:pt x="714" y="4715"/>
                </a:cubicBezTo>
                <a:lnTo>
                  <a:pt x="714" y="4965"/>
                </a:lnTo>
                <a:cubicBezTo>
                  <a:pt x="714" y="4965"/>
                  <a:pt x="714" y="4977"/>
                  <a:pt x="691" y="4977"/>
                </a:cubicBezTo>
                <a:lnTo>
                  <a:pt x="274" y="5191"/>
                </a:lnTo>
                <a:cubicBezTo>
                  <a:pt x="95" y="5275"/>
                  <a:pt x="0" y="5453"/>
                  <a:pt x="0" y="5656"/>
                </a:cubicBezTo>
                <a:lnTo>
                  <a:pt x="0" y="7382"/>
                </a:lnTo>
                <a:cubicBezTo>
                  <a:pt x="0" y="7513"/>
                  <a:pt x="36" y="7644"/>
                  <a:pt x="119" y="7751"/>
                </a:cubicBezTo>
                <a:lnTo>
                  <a:pt x="298" y="8013"/>
                </a:lnTo>
                <a:cubicBezTo>
                  <a:pt x="333" y="8073"/>
                  <a:pt x="357" y="8156"/>
                  <a:pt x="357" y="8227"/>
                </a:cubicBezTo>
                <a:lnTo>
                  <a:pt x="357" y="8942"/>
                </a:lnTo>
                <a:cubicBezTo>
                  <a:pt x="357" y="9025"/>
                  <a:pt x="429" y="9108"/>
                  <a:pt x="512" y="9108"/>
                </a:cubicBezTo>
                <a:cubicBezTo>
                  <a:pt x="607" y="9108"/>
                  <a:pt x="679" y="9025"/>
                  <a:pt x="679" y="8942"/>
                </a:cubicBezTo>
                <a:lnTo>
                  <a:pt x="679" y="8227"/>
                </a:lnTo>
                <a:cubicBezTo>
                  <a:pt x="679" y="8096"/>
                  <a:pt x="631" y="7953"/>
                  <a:pt x="560" y="7858"/>
                </a:cubicBezTo>
                <a:lnTo>
                  <a:pt x="381" y="7584"/>
                </a:lnTo>
                <a:cubicBezTo>
                  <a:pt x="333" y="7525"/>
                  <a:pt x="321" y="7453"/>
                  <a:pt x="321" y="7382"/>
                </a:cubicBezTo>
                <a:lnTo>
                  <a:pt x="321" y="5656"/>
                </a:lnTo>
                <a:cubicBezTo>
                  <a:pt x="321" y="5572"/>
                  <a:pt x="369" y="5513"/>
                  <a:pt x="429" y="5477"/>
                </a:cubicBezTo>
                <a:lnTo>
                  <a:pt x="714" y="5322"/>
                </a:lnTo>
                <a:lnTo>
                  <a:pt x="976" y="5596"/>
                </a:lnTo>
                <a:cubicBezTo>
                  <a:pt x="1036" y="5656"/>
                  <a:pt x="1131" y="5691"/>
                  <a:pt x="1214" y="5691"/>
                </a:cubicBezTo>
                <a:cubicBezTo>
                  <a:pt x="1310" y="5691"/>
                  <a:pt x="1381" y="5667"/>
                  <a:pt x="1453" y="5596"/>
                </a:cubicBezTo>
                <a:lnTo>
                  <a:pt x="1726" y="5322"/>
                </a:lnTo>
                <a:lnTo>
                  <a:pt x="2000" y="5477"/>
                </a:lnTo>
                <a:cubicBezTo>
                  <a:pt x="2060" y="5501"/>
                  <a:pt x="2107" y="5572"/>
                  <a:pt x="2107" y="5656"/>
                </a:cubicBezTo>
                <a:lnTo>
                  <a:pt x="2107" y="7382"/>
                </a:lnTo>
                <a:cubicBezTo>
                  <a:pt x="2107" y="7453"/>
                  <a:pt x="2096" y="7525"/>
                  <a:pt x="2048" y="7584"/>
                </a:cubicBezTo>
                <a:lnTo>
                  <a:pt x="1869" y="7858"/>
                </a:lnTo>
                <a:cubicBezTo>
                  <a:pt x="1798" y="7977"/>
                  <a:pt x="1750" y="8096"/>
                  <a:pt x="1750" y="8227"/>
                </a:cubicBezTo>
                <a:lnTo>
                  <a:pt x="1750" y="8942"/>
                </a:lnTo>
                <a:cubicBezTo>
                  <a:pt x="1750" y="9025"/>
                  <a:pt x="1822" y="9108"/>
                  <a:pt x="1917" y="9108"/>
                </a:cubicBezTo>
                <a:cubicBezTo>
                  <a:pt x="2000" y="9108"/>
                  <a:pt x="2084" y="9025"/>
                  <a:pt x="2084" y="8942"/>
                </a:cubicBezTo>
                <a:lnTo>
                  <a:pt x="2084" y="8227"/>
                </a:lnTo>
                <a:cubicBezTo>
                  <a:pt x="2084" y="8156"/>
                  <a:pt x="2096" y="8073"/>
                  <a:pt x="2143" y="8013"/>
                </a:cubicBezTo>
                <a:lnTo>
                  <a:pt x="2322" y="7751"/>
                </a:lnTo>
                <a:cubicBezTo>
                  <a:pt x="2393" y="7632"/>
                  <a:pt x="2441" y="7513"/>
                  <a:pt x="2441" y="7382"/>
                </a:cubicBezTo>
                <a:lnTo>
                  <a:pt x="2441" y="5656"/>
                </a:lnTo>
                <a:cubicBezTo>
                  <a:pt x="2441" y="5453"/>
                  <a:pt x="2334" y="5275"/>
                  <a:pt x="2155" y="5191"/>
                </a:cubicBezTo>
                <a:lnTo>
                  <a:pt x="1738" y="4977"/>
                </a:lnTo>
                <a:lnTo>
                  <a:pt x="1726" y="4965"/>
                </a:lnTo>
                <a:lnTo>
                  <a:pt x="1726" y="4703"/>
                </a:lnTo>
                <a:cubicBezTo>
                  <a:pt x="1929" y="4536"/>
                  <a:pt x="2084" y="4298"/>
                  <a:pt x="2084" y="4012"/>
                </a:cubicBezTo>
                <a:lnTo>
                  <a:pt x="2084" y="3655"/>
                </a:lnTo>
                <a:cubicBezTo>
                  <a:pt x="2084" y="3405"/>
                  <a:pt x="1929" y="3179"/>
                  <a:pt x="1726" y="3060"/>
                </a:cubicBezTo>
                <a:lnTo>
                  <a:pt x="1726" y="2643"/>
                </a:lnTo>
                <a:cubicBezTo>
                  <a:pt x="1726" y="2572"/>
                  <a:pt x="1762" y="2512"/>
                  <a:pt x="1822" y="2465"/>
                </a:cubicBezTo>
                <a:lnTo>
                  <a:pt x="2107" y="2322"/>
                </a:lnTo>
                <a:lnTo>
                  <a:pt x="2381" y="2584"/>
                </a:lnTo>
                <a:cubicBezTo>
                  <a:pt x="2441" y="2643"/>
                  <a:pt x="2524" y="2691"/>
                  <a:pt x="2619" y="2691"/>
                </a:cubicBezTo>
                <a:cubicBezTo>
                  <a:pt x="2703" y="2691"/>
                  <a:pt x="2774" y="2655"/>
                  <a:pt x="2858" y="2584"/>
                </a:cubicBezTo>
                <a:lnTo>
                  <a:pt x="3119" y="2322"/>
                </a:lnTo>
                <a:lnTo>
                  <a:pt x="3405" y="2465"/>
                </a:lnTo>
                <a:cubicBezTo>
                  <a:pt x="3465" y="2500"/>
                  <a:pt x="3512" y="2572"/>
                  <a:pt x="3512" y="2643"/>
                </a:cubicBezTo>
                <a:lnTo>
                  <a:pt x="3512" y="3060"/>
                </a:lnTo>
                <a:cubicBezTo>
                  <a:pt x="3298" y="3179"/>
                  <a:pt x="3155" y="3405"/>
                  <a:pt x="3155" y="3655"/>
                </a:cubicBezTo>
                <a:lnTo>
                  <a:pt x="3155" y="4012"/>
                </a:lnTo>
                <a:cubicBezTo>
                  <a:pt x="3155" y="4298"/>
                  <a:pt x="3286" y="4548"/>
                  <a:pt x="3512" y="4703"/>
                </a:cubicBezTo>
                <a:lnTo>
                  <a:pt x="3512" y="4953"/>
                </a:lnTo>
                <a:cubicBezTo>
                  <a:pt x="3512" y="4953"/>
                  <a:pt x="3512" y="4965"/>
                  <a:pt x="3489" y="4965"/>
                </a:cubicBezTo>
                <a:lnTo>
                  <a:pt x="3072" y="5179"/>
                </a:lnTo>
                <a:cubicBezTo>
                  <a:pt x="2893" y="5263"/>
                  <a:pt x="2798" y="5441"/>
                  <a:pt x="2798" y="5632"/>
                </a:cubicBezTo>
                <a:lnTo>
                  <a:pt x="2798" y="7358"/>
                </a:lnTo>
                <a:cubicBezTo>
                  <a:pt x="2798" y="7501"/>
                  <a:pt x="2834" y="7632"/>
                  <a:pt x="2917" y="7739"/>
                </a:cubicBezTo>
                <a:lnTo>
                  <a:pt x="3096" y="8001"/>
                </a:lnTo>
                <a:cubicBezTo>
                  <a:pt x="3131" y="8061"/>
                  <a:pt x="3155" y="8132"/>
                  <a:pt x="3155" y="8215"/>
                </a:cubicBezTo>
                <a:lnTo>
                  <a:pt x="3155" y="8930"/>
                </a:lnTo>
                <a:cubicBezTo>
                  <a:pt x="3155" y="9013"/>
                  <a:pt x="3227" y="9085"/>
                  <a:pt x="3310" y="9085"/>
                </a:cubicBezTo>
                <a:cubicBezTo>
                  <a:pt x="3405" y="9085"/>
                  <a:pt x="3477" y="9013"/>
                  <a:pt x="3477" y="8930"/>
                </a:cubicBezTo>
                <a:lnTo>
                  <a:pt x="3477" y="8215"/>
                </a:lnTo>
                <a:cubicBezTo>
                  <a:pt x="3477" y="8073"/>
                  <a:pt x="3429" y="7942"/>
                  <a:pt x="3358" y="7834"/>
                </a:cubicBezTo>
                <a:lnTo>
                  <a:pt x="3179" y="7572"/>
                </a:lnTo>
                <a:cubicBezTo>
                  <a:pt x="3131" y="7513"/>
                  <a:pt x="3119" y="7441"/>
                  <a:pt x="3119" y="7358"/>
                </a:cubicBezTo>
                <a:lnTo>
                  <a:pt x="3119" y="5632"/>
                </a:lnTo>
                <a:cubicBezTo>
                  <a:pt x="3119" y="5560"/>
                  <a:pt x="3167" y="5501"/>
                  <a:pt x="3227" y="5453"/>
                </a:cubicBezTo>
                <a:lnTo>
                  <a:pt x="3512" y="5310"/>
                </a:lnTo>
                <a:lnTo>
                  <a:pt x="3774" y="5572"/>
                </a:lnTo>
                <a:cubicBezTo>
                  <a:pt x="3834" y="5632"/>
                  <a:pt x="3929" y="5679"/>
                  <a:pt x="4012" y="5679"/>
                </a:cubicBezTo>
                <a:cubicBezTo>
                  <a:pt x="4108" y="5679"/>
                  <a:pt x="4179" y="5656"/>
                  <a:pt x="4251" y="5572"/>
                </a:cubicBezTo>
                <a:lnTo>
                  <a:pt x="4524" y="5310"/>
                </a:lnTo>
                <a:lnTo>
                  <a:pt x="4798" y="5453"/>
                </a:lnTo>
                <a:cubicBezTo>
                  <a:pt x="4858" y="5489"/>
                  <a:pt x="4905" y="5560"/>
                  <a:pt x="4905" y="5632"/>
                </a:cubicBezTo>
                <a:lnTo>
                  <a:pt x="4905" y="7358"/>
                </a:lnTo>
                <a:cubicBezTo>
                  <a:pt x="4905" y="7441"/>
                  <a:pt x="4893" y="7513"/>
                  <a:pt x="4846" y="7572"/>
                </a:cubicBezTo>
                <a:lnTo>
                  <a:pt x="4667" y="7834"/>
                </a:lnTo>
                <a:cubicBezTo>
                  <a:pt x="4596" y="7953"/>
                  <a:pt x="4548" y="8073"/>
                  <a:pt x="4548" y="8215"/>
                </a:cubicBezTo>
                <a:lnTo>
                  <a:pt x="4548" y="8930"/>
                </a:lnTo>
                <a:cubicBezTo>
                  <a:pt x="4548" y="9013"/>
                  <a:pt x="4620" y="9085"/>
                  <a:pt x="4715" y="9085"/>
                </a:cubicBezTo>
                <a:cubicBezTo>
                  <a:pt x="4798" y="9085"/>
                  <a:pt x="4882" y="9013"/>
                  <a:pt x="4882" y="8930"/>
                </a:cubicBezTo>
                <a:lnTo>
                  <a:pt x="4882" y="8215"/>
                </a:lnTo>
                <a:cubicBezTo>
                  <a:pt x="4882" y="8132"/>
                  <a:pt x="4893" y="8061"/>
                  <a:pt x="4941" y="8001"/>
                </a:cubicBezTo>
                <a:lnTo>
                  <a:pt x="5120" y="7739"/>
                </a:lnTo>
                <a:cubicBezTo>
                  <a:pt x="5191" y="7620"/>
                  <a:pt x="5239" y="7501"/>
                  <a:pt x="5239" y="7358"/>
                </a:cubicBezTo>
                <a:lnTo>
                  <a:pt x="5239" y="5632"/>
                </a:lnTo>
                <a:cubicBezTo>
                  <a:pt x="5239" y="5441"/>
                  <a:pt x="5132" y="5263"/>
                  <a:pt x="4953" y="5179"/>
                </a:cubicBezTo>
                <a:lnTo>
                  <a:pt x="4536" y="4965"/>
                </a:lnTo>
                <a:lnTo>
                  <a:pt x="4524" y="4953"/>
                </a:lnTo>
                <a:lnTo>
                  <a:pt x="4524" y="4703"/>
                </a:lnTo>
                <a:cubicBezTo>
                  <a:pt x="4727" y="4536"/>
                  <a:pt x="4882" y="4298"/>
                  <a:pt x="4882" y="4012"/>
                </a:cubicBezTo>
                <a:lnTo>
                  <a:pt x="4882" y="3655"/>
                </a:lnTo>
                <a:cubicBezTo>
                  <a:pt x="4882" y="3405"/>
                  <a:pt x="4727" y="3179"/>
                  <a:pt x="4524" y="3060"/>
                </a:cubicBezTo>
                <a:lnTo>
                  <a:pt x="4524" y="2643"/>
                </a:lnTo>
                <a:cubicBezTo>
                  <a:pt x="4524" y="2572"/>
                  <a:pt x="4560" y="2512"/>
                  <a:pt x="4620" y="2465"/>
                </a:cubicBezTo>
                <a:lnTo>
                  <a:pt x="4905" y="2322"/>
                </a:lnTo>
                <a:lnTo>
                  <a:pt x="5179" y="2584"/>
                </a:lnTo>
                <a:cubicBezTo>
                  <a:pt x="5239" y="2643"/>
                  <a:pt x="5322" y="2691"/>
                  <a:pt x="5417" y="2691"/>
                </a:cubicBezTo>
                <a:cubicBezTo>
                  <a:pt x="5501" y="2691"/>
                  <a:pt x="5572" y="2655"/>
                  <a:pt x="5655" y="2584"/>
                </a:cubicBezTo>
                <a:lnTo>
                  <a:pt x="5917" y="2322"/>
                </a:lnTo>
                <a:lnTo>
                  <a:pt x="6203" y="2465"/>
                </a:lnTo>
                <a:cubicBezTo>
                  <a:pt x="6263" y="2500"/>
                  <a:pt x="6310" y="2572"/>
                  <a:pt x="6310" y="2643"/>
                </a:cubicBezTo>
                <a:lnTo>
                  <a:pt x="6310" y="3060"/>
                </a:lnTo>
                <a:cubicBezTo>
                  <a:pt x="6096" y="3179"/>
                  <a:pt x="5953" y="3405"/>
                  <a:pt x="5953" y="3655"/>
                </a:cubicBezTo>
                <a:lnTo>
                  <a:pt x="5953" y="4012"/>
                </a:lnTo>
                <a:cubicBezTo>
                  <a:pt x="5953" y="4298"/>
                  <a:pt x="6084" y="4548"/>
                  <a:pt x="6310" y="4703"/>
                </a:cubicBezTo>
                <a:lnTo>
                  <a:pt x="6310" y="4953"/>
                </a:lnTo>
                <a:cubicBezTo>
                  <a:pt x="6310" y="4953"/>
                  <a:pt x="6310" y="4965"/>
                  <a:pt x="6287" y="4965"/>
                </a:cubicBezTo>
                <a:lnTo>
                  <a:pt x="5870" y="5179"/>
                </a:lnTo>
                <a:cubicBezTo>
                  <a:pt x="5691" y="5263"/>
                  <a:pt x="5596" y="5441"/>
                  <a:pt x="5596" y="5632"/>
                </a:cubicBezTo>
                <a:lnTo>
                  <a:pt x="5596" y="7358"/>
                </a:lnTo>
                <a:cubicBezTo>
                  <a:pt x="5596" y="7501"/>
                  <a:pt x="5632" y="7632"/>
                  <a:pt x="5715" y="7739"/>
                </a:cubicBezTo>
                <a:lnTo>
                  <a:pt x="5894" y="8001"/>
                </a:lnTo>
                <a:cubicBezTo>
                  <a:pt x="5929" y="8061"/>
                  <a:pt x="5953" y="8132"/>
                  <a:pt x="5953" y="8215"/>
                </a:cubicBezTo>
                <a:lnTo>
                  <a:pt x="5953" y="8930"/>
                </a:lnTo>
                <a:cubicBezTo>
                  <a:pt x="5953" y="9013"/>
                  <a:pt x="6025" y="9085"/>
                  <a:pt x="6108" y="9085"/>
                </a:cubicBezTo>
                <a:cubicBezTo>
                  <a:pt x="6203" y="9085"/>
                  <a:pt x="6275" y="9013"/>
                  <a:pt x="6275" y="8930"/>
                </a:cubicBezTo>
                <a:lnTo>
                  <a:pt x="6275" y="8215"/>
                </a:lnTo>
                <a:cubicBezTo>
                  <a:pt x="6275" y="8073"/>
                  <a:pt x="6227" y="7942"/>
                  <a:pt x="6156" y="7834"/>
                </a:cubicBezTo>
                <a:lnTo>
                  <a:pt x="5977" y="7572"/>
                </a:lnTo>
                <a:cubicBezTo>
                  <a:pt x="5929" y="7513"/>
                  <a:pt x="5917" y="7441"/>
                  <a:pt x="5917" y="7358"/>
                </a:cubicBezTo>
                <a:lnTo>
                  <a:pt x="5917" y="5632"/>
                </a:lnTo>
                <a:cubicBezTo>
                  <a:pt x="5917" y="5560"/>
                  <a:pt x="5965" y="5501"/>
                  <a:pt x="6025" y="5453"/>
                </a:cubicBezTo>
                <a:lnTo>
                  <a:pt x="6310" y="5310"/>
                </a:lnTo>
                <a:lnTo>
                  <a:pt x="6572" y="5572"/>
                </a:lnTo>
                <a:cubicBezTo>
                  <a:pt x="6632" y="5632"/>
                  <a:pt x="6727" y="5679"/>
                  <a:pt x="6810" y="5679"/>
                </a:cubicBezTo>
                <a:cubicBezTo>
                  <a:pt x="6906" y="5679"/>
                  <a:pt x="6977" y="5656"/>
                  <a:pt x="7049" y="5572"/>
                </a:cubicBezTo>
                <a:lnTo>
                  <a:pt x="7322" y="5310"/>
                </a:lnTo>
                <a:lnTo>
                  <a:pt x="7596" y="5453"/>
                </a:lnTo>
                <a:cubicBezTo>
                  <a:pt x="7656" y="5489"/>
                  <a:pt x="7703" y="5560"/>
                  <a:pt x="7703" y="5632"/>
                </a:cubicBezTo>
                <a:lnTo>
                  <a:pt x="7703" y="7358"/>
                </a:lnTo>
                <a:cubicBezTo>
                  <a:pt x="7703" y="7441"/>
                  <a:pt x="7691" y="7513"/>
                  <a:pt x="7644" y="7572"/>
                </a:cubicBezTo>
                <a:lnTo>
                  <a:pt x="7465" y="7834"/>
                </a:lnTo>
                <a:cubicBezTo>
                  <a:pt x="7394" y="7953"/>
                  <a:pt x="7346" y="8073"/>
                  <a:pt x="7346" y="8215"/>
                </a:cubicBezTo>
                <a:lnTo>
                  <a:pt x="7346" y="8930"/>
                </a:lnTo>
                <a:cubicBezTo>
                  <a:pt x="7346" y="9013"/>
                  <a:pt x="7418" y="9085"/>
                  <a:pt x="7513" y="9085"/>
                </a:cubicBezTo>
                <a:cubicBezTo>
                  <a:pt x="7596" y="9085"/>
                  <a:pt x="7680" y="9013"/>
                  <a:pt x="7680" y="8930"/>
                </a:cubicBezTo>
                <a:lnTo>
                  <a:pt x="7680" y="8215"/>
                </a:lnTo>
                <a:cubicBezTo>
                  <a:pt x="7680" y="8132"/>
                  <a:pt x="7691" y="8061"/>
                  <a:pt x="7739" y="8001"/>
                </a:cubicBezTo>
                <a:lnTo>
                  <a:pt x="7918" y="7739"/>
                </a:lnTo>
                <a:cubicBezTo>
                  <a:pt x="7989" y="7620"/>
                  <a:pt x="8037" y="7501"/>
                  <a:pt x="8037" y="7358"/>
                </a:cubicBezTo>
                <a:lnTo>
                  <a:pt x="8037" y="5632"/>
                </a:lnTo>
                <a:cubicBezTo>
                  <a:pt x="8037" y="5441"/>
                  <a:pt x="7930" y="5263"/>
                  <a:pt x="7751" y="5179"/>
                </a:cubicBezTo>
                <a:lnTo>
                  <a:pt x="7334" y="4965"/>
                </a:lnTo>
                <a:lnTo>
                  <a:pt x="7322" y="4953"/>
                </a:lnTo>
                <a:lnTo>
                  <a:pt x="7322" y="4703"/>
                </a:lnTo>
                <a:cubicBezTo>
                  <a:pt x="7525" y="4536"/>
                  <a:pt x="7680" y="4298"/>
                  <a:pt x="7680" y="4012"/>
                </a:cubicBezTo>
                <a:lnTo>
                  <a:pt x="7680" y="3655"/>
                </a:lnTo>
                <a:cubicBezTo>
                  <a:pt x="7680" y="3405"/>
                  <a:pt x="7525" y="3179"/>
                  <a:pt x="7322" y="3060"/>
                </a:cubicBezTo>
                <a:lnTo>
                  <a:pt x="7322" y="2643"/>
                </a:lnTo>
                <a:cubicBezTo>
                  <a:pt x="7322" y="2572"/>
                  <a:pt x="7358" y="2512"/>
                  <a:pt x="7418" y="2465"/>
                </a:cubicBezTo>
                <a:lnTo>
                  <a:pt x="7703" y="2322"/>
                </a:lnTo>
                <a:lnTo>
                  <a:pt x="7977" y="2584"/>
                </a:lnTo>
                <a:cubicBezTo>
                  <a:pt x="8037" y="2643"/>
                  <a:pt x="8120" y="2691"/>
                  <a:pt x="8215" y="2691"/>
                </a:cubicBezTo>
                <a:cubicBezTo>
                  <a:pt x="8299" y="2691"/>
                  <a:pt x="8370" y="2655"/>
                  <a:pt x="8453" y="2584"/>
                </a:cubicBezTo>
                <a:lnTo>
                  <a:pt x="8715" y="2322"/>
                </a:lnTo>
                <a:lnTo>
                  <a:pt x="9001" y="2465"/>
                </a:lnTo>
                <a:cubicBezTo>
                  <a:pt x="9061" y="2500"/>
                  <a:pt x="9108" y="2572"/>
                  <a:pt x="9108" y="2643"/>
                </a:cubicBezTo>
                <a:lnTo>
                  <a:pt x="9108" y="3060"/>
                </a:lnTo>
                <a:cubicBezTo>
                  <a:pt x="8894" y="3179"/>
                  <a:pt x="8751" y="3405"/>
                  <a:pt x="8751" y="3655"/>
                </a:cubicBezTo>
                <a:lnTo>
                  <a:pt x="8751" y="4012"/>
                </a:lnTo>
                <a:cubicBezTo>
                  <a:pt x="8751" y="4298"/>
                  <a:pt x="8882" y="4548"/>
                  <a:pt x="9108" y="4703"/>
                </a:cubicBezTo>
                <a:lnTo>
                  <a:pt x="9108" y="4953"/>
                </a:lnTo>
                <a:cubicBezTo>
                  <a:pt x="9108" y="4953"/>
                  <a:pt x="9108" y="4965"/>
                  <a:pt x="9084" y="4965"/>
                </a:cubicBezTo>
                <a:lnTo>
                  <a:pt x="8668" y="5179"/>
                </a:lnTo>
                <a:cubicBezTo>
                  <a:pt x="8489" y="5263"/>
                  <a:pt x="8394" y="5441"/>
                  <a:pt x="8394" y="5632"/>
                </a:cubicBezTo>
                <a:lnTo>
                  <a:pt x="8394" y="7358"/>
                </a:lnTo>
                <a:cubicBezTo>
                  <a:pt x="8394" y="7501"/>
                  <a:pt x="8430" y="7632"/>
                  <a:pt x="8513" y="7739"/>
                </a:cubicBezTo>
                <a:lnTo>
                  <a:pt x="8692" y="8001"/>
                </a:lnTo>
                <a:cubicBezTo>
                  <a:pt x="8727" y="8061"/>
                  <a:pt x="8751" y="8132"/>
                  <a:pt x="8751" y="8215"/>
                </a:cubicBezTo>
                <a:lnTo>
                  <a:pt x="8751" y="8930"/>
                </a:lnTo>
                <a:cubicBezTo>
                  <a:pt x="8751" y="9013"/>
                  <a:pt x="8823" y="9085"/>
                  <a:pt x="8906" y="9085"/>
                </a:cubicBezTo>
                <a:cubicBezTo>
                  <a:pt x="9001" y="9085"/>
                  <a:pt x="9073" y="9013"/>
                  <a:pt x="9073" y="8930"/>
                </a:cubicBezTo>
                <a:lnTo>
                  <a:pt x="9073" y="8215"/>
                </a:lnTo>
                <a:cubicBezTo>
                  <a:pt x="9073" y="8073"/>
                  <a:pt x="9025" y="7942"/>
                  <a:pt x="8954" y="7834"/>
                </a:cubicBezTo>
                <a:lnTo>
                  <a:pt x="8775" y="7572"/>
                </a:lnTo>
                <a:cubicBezTo>
                  <a:pt x="8727" y="7513"/>
                  <a:pt x="8715" y="7441"/>
                  <a:pt x="8715" y="7358"/>
                </a:cubicBezTo>
                <a:lnTo>
                  <a:pt x="8715" y="5632"/>
                </a:lnTo>
                <a:cubicBezTo>
                  <a:pt x="8715" y="5560"/>
                  <a:pt x="8763" y="5501"/>
                  <a:pt x="8823" y="5453"/>
                </a:cubicBezTo>
                <a:lnTo>
                  <a:pt x="9108" y="5310"/>
                </a:lnTo>
                <a:lnTo>
                  <a:pt x="9370" y="5572"/>
                </a:lnTo>
                <a:cubicBezTo>
                  <a:pt x="9430" y="5632"/>
                  <a:pt x="9525" y="5679"/>
                  <a:pt x="9608" y="5679"/>
                </a:cubicBezTo>
                <a:cubicBezTo>
                  <a:pt x="9704" y="5679"/>
                  <a:pt x="9775" y="5656"/>
                  <a:pt x="9846" y="5572"/>
                </a:cubicBezTo>
                <a:lnTo>
                  <a:pt x="10120" y="5310"/>
                </a:lnTo>
                <a:lnTo>
                  <a:pt x="10394" y="5453"/>
                </a:lnTo>
                <a:cubicBezTo>
                  <a:pt x="10454" y="5489"/>
                  <a:pt x="10501" y="5560"/>
                  <a:pt x="10501" y="5632"/>
                </a:cubicBezTo>
                <a:lnTo>
                  <a:pt x="10501" y="7358"/>
                </a:lnTo>
                <a:cubicBezTo>
                  <a:pt x="10501" y="7441"/>
                  <a:pt x="10489" y="7513"/>
                  <a:pt x="10442" y="7572"/>
                </a:cubicBezTo>
                <a:lnTo>
                  <a:pt x="10263" y="7834"/>
                </a:lnTo>
                <a:cubicBezTo>
                  <a:pt x="10192" y="7953"/>
                  <a:pt x="10144" y="8073"/>
                  <a:pt x="10144" y="8215"/>
                </a:cubicBezTo>
                <a:lnTo>
                  <a:pt x="10144" y="8930"/>
                </a:lnTo>
                <a:cubicBezTo>
                  <a:pt x="10144" y="9013"/>
                  <a:pt x="10216" y="9085"/>
                  <a:pt x="10311" y="9085"/>
                </a:cubicBezTo>
                <a:cubicBezTo>
                  <a:pt x="10394" y="9085"/>
                  <a:pt x="10478" y="9013"/>
                  <a:pt x="10478" y="8930"/>
                </a:cubicBezTo>
                <a:lnTo>
                  <a:pt x="10478" y="8215"/>
                </a:lnTo>
                <a:cubicBezTo>
                  <a:pt x="10478" y="8132"/>
                  <a:pt x="10489" y="8061"/>
                  <a:pt x="10537" y="8001"/>
                </a:cubicBezTo>
                <a:lnTo>
                  <a:pt x="10716" y="7739"/>
                </a:lnTo>
                <a:cubicBezTo>
                  <a:pt x="10787" y="7620"/>
                  <a:pt x="10835" y="7501"/>
                  <a:pt x="10835" y="7358"/>
                </a:cubicBezTo>
                <a:lnTo>
                  <a:pt x="10835" y="5632"/>
                </a:lnTo>
                <a:cubicBezTo>
                  <a:pt x="10918" y="5429"/>
                  <a:pt x="10811" y="5251"/>
                  <a:pt x="10632" y="5155"/>
                </a:cubicBezTo>
                <a:lnTo>
                  <a:pt x="10216" y="4953"/>
                </a:lnTo>
                <a:lnTo>
                  <a:pt x="10204" y="4941"/>
                </a:lnTo>
                <a:lnTo>
                  <a:pt x="10204" y="4703"/>
                </a:lnTo>
                <a:cubicBezTo>
                  <a:pt x="10418" y="4536"/>
                  <a:pt x="10561" y="4298"/>
                  <a:pt x="10561" y="4012"/>
                </a:cubicBezTo>
                <a:lnTo>
                  <a:pt x="10561" y="3655"/>
                </a:lnTo>
                <a:cubicBezTo>
                  <a:pt x="10561" y="3286"/>
                  <a:pt x="10251" y="2977"/>
                  <a:pt x="9882" y="2977"/>
                </a:cubicBezTo>
                <a:lnTo>
                  <a:pt x="9501" y="2977"/>
                </a:lnTo>
                <a:lnTo>
                  <a:pt x="9501" y="2643"/>
                </a:lnTo>
                <a:cubicBezTo>
                  <a:pt x="9501" y="2453"/>
                  <a:pt x="9406" y="2274"/>
                  <a:pt x="9227" y="2179"/>
                </a:cubicBezTo>
                <a:lnTo>
                  <a:pt x="8811" y="1977"/>
                </a:lnTo>
                <a:lnTo>
                  <a:pt x="8787" y="1953"/>
                </a:lnTo>
                <a:lnTo>
                  <a:pt x="8787" y="1726"/>
                </a:lnTo>
                <a:cubicBezTo>
                  <a:pt x="9001" y="1560"/>
                  <a:pt x="9144" y="1322"/>
                  <a:pt x="9144" y="1036"/>
                </a:cubicBezTo>
                <a:lnTo>
                  <a:pt x="9144" y="679"/>
                </a:lnTo>
                <a:cubicBezTo>
                  <a:pt x="9144" y="310"/>
                  <a:pt x="8834" y="0"/>
                  <a:pt x="8465" y="0"/>
                </a:cubicBezTo>
                <a:lnTo>
                  <a:pt x="8108" y="0"/>
                </a:lnTo>
                <a:cubicBezTo>
                  <a:pt x="7739" y="0"/>
                  <a:pt x="7418" y="310"/>
                  <a:pt x="7418" y="679"/>
                </a:cubicBezTo>
                <a:lnTo>
                  <a:pt x="7418" y="1036"/>
                </a:lnTo>
                <a:cubicBezTo>
                  <a:pt x="7418" y="1322"/>
                  <a:pt x="7560" y="1572"/>
                  <a:pt x="7775" y="1726"/>
                </a:cubicBezTo>
                <a:lnTo>
                  <a:pt x="7775" y="1977"/>
                </a:lnTo>
                <a:cubicBezTo>
                  <a:pt x="7775" y="1977"/>
                  <a:pt x="7775" y="1988"/>
                  <a:pt x="7763" y="1988"/>
                </a:cubicBezTo>
                <a:lnTo>
                  <a:pt x="7346" y="2203"/>
                </a:lnTo>
                <a:cubicBezTo>
                  <a:pt x="7168" y="2286"/>
                  <a:pt x="7060" y="2465"/>
                  <a:pt x="7060" y="2655"/>
                </a:cubicBezTo>
                <a:lnTo>
                  <a:pt x="7060" y="2989"/>
                </a:lnTo>
                <a:lnTo>
                  <a:pt x="6679" y="2989"/>
                </a:lnTo>
                <a:lnTo>
                  <a:pt x="6679" y="2655"/>
                </a:lnTo>
                <a:cubicBezTo>
                  <a:pt x="6679" y="2465"/>
                  <a:pt x="6572" y="2286"/>
                  <a:pt x="6394" y="2203"/>
                </a:cubicBezTo>
                <a:lnTo>
                  <a:pt x="5977" y="1988"/>
                </a:lnTo>
                <a:lnTo>
                  <a:pt x="5965" y="1977"/>
                </a:lnTo>
                <a:lnTo>
                  <a:pt x="5965" y="1726"/>
                </a:lnTo>
                <a:cubicBezTo>
                  <a:pt x="6167" y="1560"/>
                  <a:pt x="6322" y="1322"/>
                  <a:pt x="6322" y="1036"/>
                </a:cubicBezTo>
                <a:lnTo>
                  <a:pt x="6322" y="679"/>
                </a:lnTo>
                <a:cubicBezTo>
                  <a:pt x="6322" y="310"/>
                  <a:pt x="6013" y="0"/>
                  <a:pt x="5632" y="0"/>
                </a:cubicBezTo>
                <a:lnTo>
                  <a:pt x="5274" y="0"/>
                </a:lnTo>
                <a:cubicBezTo>
                  <a:pt x="4905" y="0"/>
                  <a:pt x="4596" y="310"/>
                  <a:pt x="4596" y="679"/>
                </a:cubicBezTo>
                <a:lnTo>
                  <a:pt x="4596" y="1036"/>
                </a:lnTo>
                <a:cubicBezTo>
                  <a:pt x="4596" y="1322"/>
                  <a:pt x="4727" y="1572"/>
                  <a:pt x="4953" y="1726"/>
                </a:cubicBezTo>
                <a:lnTo>
                  <a:pt x="4953" y="1977"/>
                </a:lnTo>
                <a:cubicBezTo>
                  <a:pt x="4953" y="1977"/>
                  <a:pt x="4953" y="1988"/>
                  <a:pt x="4941" y="1988"/>
                </a:cubicBezTo>
                <a:lnTo>
                  <a:pt x="4524" y="2203"/>
                </a:lnTo>
                <a:cubicBezTo>
                  <a:pt x="4346" y="2286"/>
                  <a:pt x="4239" y="2465"/>
                  <a:pt x="4239" y="2655"/>
                </a:cubicBezTo>
                <a:lnTo>
                  <a:pt x="4239" y="2989"/>
                </a:lnTo>
                <a:lnTo>
                  <a:pt x="3846" y="2989"/>
                </a:lnTo>
                <a:lnTo>
                  <a:pt x="3846" y="2655"/>
                </a:lnTo>
                <a:cubicBezTo>
                  <a:pt x="3846" y="2465"/>
                  <a:pt x="3750" y="2286"/>
                  <a:pt x="3572" y="2203"/>
                </a:cubicBezTo>
                <a:lnTo>
                  <a:pt x="3155" y="1988"/>
                </a:lnTo>
                <a:lnTo>
                  <a:pt x="3131" y="1977"/>
                </a:lnTo>
                <a:lnTo>
                  <a:pt x="3131" y="1726"/>
                </a:lnTo>
                <a:cubicBezTo>
                  <a:pt x="3346" y="1560"/>
                  <a:pt x="3489" y="1322"/>
                  <a:pt x="3489" y="1036"/>
                </a:cubicBezTo>
                <a:lnTo>
                  <a:pt x="3489" y="679"/>
                </a:lnTo>
                <a:cubicBezTo>
                  <a:pt x="3489" y="310"/>
                  <a:pt x="3179" y="0"/>
                  <a:pt x="2810" y="0"/>
                </a:cubicBezTo>
                <a:close/>
              </a:path>
            </a:pathLst>
          </a:custGeom>
          <a:solidFill>
            <a:srgbClr val="5C778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hu-HU" sz="1867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</p:txBody>
      </p:sp>
      <p:grpSp>
        <p:nvGrpSpPr>
          <p:cNvPr id="146" name="Google Shape;7971;p14">
            <a:extLst>
              <a:ext uri="{FF2B5EF4-FFF2-40B4-BE49-F238E27FC236}">
                <a16:creationId xmlns:a16="http://schemas.microsoft.com/office/drawing/2014/main" id="{CA1ACE59-D6CD-7EBF-8B22-4C8D9714F037}"/>
              </a:ext>
            </a:extLst>
          </p:cNvPr>
          <p:cNvGrpSpPr/>
          <p:nvPr/>
        </p:nvGrpSpPr>
        <p:grpSpPr>
          <a:xfrm>
            <a:off x="8858801" y="3938288"/>
            <a:ext cx="609779" cy="582197"/>
            <a:chOff x="7390435" y="3680868"/>
            <a:chExt cx="372073" cy="355243"/>
          </a:xfrm>
          <a:solidFill>
            <a:srgbClr val="5C778E"/>
          </a:solidFill>
        </p:grpSpPr>
        <p:sp>
          <p:nvSpPr>
            <p:cNvPr id="147" name="Google Shape;7972;p14">
              <a:extLst>
                <a:ext uri="{FF2B5EF4-FFF2-40B4-BE49-F238E27FC236}">
                  <a16:creationId xmlns:a16="http://schemas.microsoft.com/office/drawing/2014/main" id="{C1B4169B-44CE-8ABE-152C-A48D5B4B2AF7}"/>
                </a:ext>
              </a:extLst>
            </p:cNvPr>
            <p:cNvSpPr/>
            <p:nvPr/>
          </p:nvSpPr>
          <p:spPr>
            <a:xfrm>
              <a:off x="7390435" y="3744950"/>
              <a:ext cx="294178" cy="291162"/>
            </a:xfrm>
            <a:custGeom>
              <a:avLst/>
              <a:gdLst/>
              <a:ahLst/>
              <a:cxnLst/>
              <a:rect l="l" t="t" r="r" b="b"/>
              <a:pathLst>
                <a:path w="9264" h="9169" extrusionOk="0">
                  <a:moveTo>
                    <a:pt x="4668" y="0"/>
                  </a:moveTo>
                  <a:cubicBezTo>
                    <a:pt x="3441" y="0"/>
                    <a:pt x="2287" y="477"/>
                    <a:pt x="1417" y="1334"/>
                  </a:cubicBezTo>
                  <a:cubicBezTo>
                    <a:pt x="1358" y="1393"/>
                    <a:pt x="1358" y="1501"/>
                    <a:pt x="1417" y="1572"/>
                  </a:cubicBezTo>
                  <a:cubicBezTo>
                    <a:pt x="1447" y="1602"/>
                    <a:pt x="1489" y="1617"/>
                    <a:pt x="1532" y="1617"/>
                  </a:cubicBezTo>
                  <a:cubicBezTo>
                    <a:pt x="1575" y="1617"/>
                    <a:pt x="1620" y="1602"/>
                    <a:pt x="1655" y="1572"/>
                  </a:cubicBezTo>
                  <a:cubicBezTo>
                    <a:pt x="2465" y="774"/>
                    <a:pt x="3537" y="322"/>
                    <a:pt x="4668" y="322"/>
                  </a:cubicBezTo>
                  <a:cubicBezTo>
                    <a:pt x="5799" y="322"/>
                    <a:pt x="6870" y="774"/>
                    <a:pt x="7668" y="1572"/>
                  </a:cubicBezTo>
                  <a:cubicBezTo>
                    <a:pt x="8478" y="2382"/>
                    <a:pt x="8918" y="3453"/>
                    <a:pt x="8918" y="4584"/>
                  </a:cubicBezTo>
                  <a:cubicBezTo>
                    <a:pt x="8918" y="5715"/>
                    <a:pt x="8478" y="6787"/>
                    <a:pt x="7668" y="7585"/>
                  </a:cubicBezTo>
                  <a:cubicBezTo>
                    <a:pt x="6841" y="8412"/>
                    <a:pt x="5751" y="8826"/>
                    <a:pt x="4662" y="8826"/>
                  </a:cubicBezTo>
                  <a:cubicBezTo>
                    <a:pt x="3572" y="8826"/>
                    <a:pt x="2483" y="8412"/>
                    <a:pt x="1655" y="7585"/>
                  </a:cubicBezTo>
                  <a:cubicBezTo>
                    <a:pt x="953" y="6882"/>
                    <a:pt x="524" y="5965"/>
                    <a:pt x="441" y="4977"/>
                  </a:cubicBezTo>
                  <a:cubicBezTo>
                    <a:pt x="346" y="4013"/>
                    <a:pt x="596" y="3037"/>
                    <a:pt x="1132" y="2227"/>
                  </a:cubicBezTo>
                  <a:cubicBezTo>
                    <a:pt x="1179" y="2155"/>
                    <a:pt x="1167" y="2048"/>
                    <a:pt x="1096" y="1989"/>
                  </a:cubicBezTo>
                  <a:cubicBezTo>
                    <a:pt x="1066" y="1972"/>
                    <a:pt x="1035" y="1964"/>
                    <a:pt x="1005" y="1964"/>
                  </a:cubicBezTo>
                  <a:cubicBezTo>
                    <a:pt x="950" y="1964"/>
                    <a:pt x="896" y="1990"/>
                    <a:pt x="858" y="2036"/>
                  </a:cubicBezTo>
                  <a:cubicBezTo>
                    <a:pt x="274" y="2894"/>
                    <a:pt x="1" y="3953"/>
                    <a:pt x="108" y="5013"/>
                  </a:cubicBezTo>
                  <a:cubicBezTo>
                    <a:pt x="215" y="6073"/>
                    <a:pt x="679" y="7085"/>
                    <a:pt x="1429" y="7823"/>
                  </a:cubicBezTo>
                  <a:cubicBezTo>
                    <a:pt x="2322" y="8716"/>
                    <a:pt x="3501" y="9168"/>
                    <a:pt x="4680" y="9168"/>
                  </a:cubicBezTo>
                  <a:cubicBezTo>
                    <a:pt x="5858" y="9168"/>
                    <a:pt x="7025" y="8716"/>
                    <a:pt x="7918" y="7823"/>
                  </a:cubicBezTo>
                  <a:cubicBezTo>
                    <a:pt x="8787" y="6966"/>
                    <a:pt x="9264" y="5799"/>
                    <a:pt x="9264" y="4584"/>
                  </a:cubicBezTo>
                  <a:cubicBezTo>
                    <a:pt x="9264" y="3358"/>
                    <a:pt x="8787" y="2203"/>
                    <a:pt x="7906" y="1334"/>
                  </a:cubicBezTo>
                  <a:cubicBezTo>
                    <a:pt x="7049" y="477"/>
                    <a:pt x="5882" y="0"/>
                    <a:pt x="46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8" name="Google Shape;7973;p14">
              <a:extLst>
                <a:ext uri="{FF2B5EF4-FFF2-40B4-BE49-F238E27FC236}">
                  <a16:creationId xmlns:a16="http://schemas.microsoft.com/office/drawing/2014/main" id="{5012DF67-BF59-D483-E950-362DBDF6B588}"/>
                </a:ext>
              </a:extLst>
            </p:cNvPr>
            <p:cNvSpPr/>
            <p:nvPr/>
          </p:nvSpPr>
          <p:spPr>
            <a:xfrm>
              <a:off x="7408948" y="3772259"/>
              <a:ext cx="259407" cy="236257"/>
            </a:xfrm>
            <a:custGeom>
              <a:avLst/>
              <a:gdLst/>
              <a:ahLst/>
              <a:cxnLst/>
              <a:rect l="l" t="t" r="r" b="b"/>
              <a:pathLst>
                <a:path w="8169" h="7440" extrusionOk="0">
                  <a:moveTo>
                    <a:pt x="4085" y="319"/>
                  </a:moveTo>
                  <a:cubicBezTo>
                    <a:pt x="4942" y="319"/>
                    <a:pt x="5823" y="653"/>
                    <a:pt x="6478" y="1319"/>
                  </a:cubicBezTo>
                  <a:cubicBezTo>
                    <a:pt x="7800" y="2653"/>
                    <a:pt x="7800" y="4796"/>
                    <a:pt x="6478" y="6117"/>
                  </a:cubicBezTo>
                  <a:cubicBezTo>
                    <a:pt x="5817" y="6778"/>
                    <a:pt x="4951" y="7109"/>
                    <a:pt x="4083" y="7109"/>
                  </a:cubicBezTo>
                  <a:cubicBezTo>
                    <a:pt x="3216" y="7109"/>
                    <a:pt x="2346" y="6778"/>
                    <a:pt x="1680" y="6117"/>
                  </a:cubicBezTo>
                  <a:cubicBezTo>
                    <a:pt x="358" y="4796"/>
                    <a:pt x="358" y="2653"/>
                    <a:pt x="1680" y="1319"/>
                  </a:cubicBezTo>
                  <a:cubicBezTo>
                    <a:pt x="2335" y="664"/>
                    <a:pt x="3216" y="319"/>
                    <a:pt x="4085" y="319"/>
                  </a:cubicBezTo>
                  <a:close/>
                  <a:moveTo>
                    <a:pt x="4088" y="1"/>
                  </a:moveTo>
                  <a:cubicBezTo>
                    <a:pt x="3132" y="1"/>
                    <a:pt x="2174" y="361"/>
                    <a:pt x="1442" y="1081"/>
                  </a:cubicBezTo>
                  <a:cubicBezTo>
                    <a:pt x="1" y="2534"/>
                    <a:pt x="1" y="4891"/>
                    <a:pt x="1442" y="6356"/>
                  </a:cubicBezTo>
                  <a:cubicBezTo>
                    <a:pt x="2180" y="7082"/>
                    <a:pt x="3120" y="7439"/>
                    <a:pt x="4085" y="7439"/>
                  </a:cubicBezTo>
                  <a:cubicBezTo>
                    <a:pt x="5037" y="7439"/>
                    <a:pt x="5978" y="7082"/>
                    <a:pt x="6716" y="6356"/>
                  </a:cubicBezTo>
                  <a:cubicBezTo>
                    <a:pt x="8169" y="4891"/>
                    <a:pt x="8169" y="2546"/>
                    <a:pt x="6716" y="1081"/>
                  </a:cubicBezTo>
                  <a:cubicBezTo>
                    <a:pt x="5996" y="361"/>
                    <a:pt x="5043" y="1"/>
                    <a:pt x="40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9" name="Google Shape;7974;p14">
              <a:extLst>
                <a:ext uri="{FF2B5EF4-FFF2-40B4-BE49-F238E27FC236}">
                  <a16:creationId xmlns:a16="http://schemas.microsoft.com/office/drawing/2014/main" id="{3753DF5F-B875-03F1-4C6C-B3BCB55A6F94}"/>
                </a:ext>
              </a:extLst>
            </p:cNvPr>
            <p:cNvSpPr/>
            <p:nvPr/>
          </p:nvSpPr>
          <p:spPr>
            <a:xfrm>
              <a:off x="7487986" y="3680868"/>
              <a:ext cx="274522" cy="259565"/>
            </a:xfrm>
            <a:custGeom>
              <a:avLst/>
              <a:gdLst/>
              <a:ahLst/>
              <a:cxnLst/>
              <a:rect l="l" t="t" r="r" b="b"/>
              <a:pathLst>
                <a:path w="8645" h="8174" extrusionOk="0">
                  <a:moveTo>
                    <a:pt x="3614" y="0"/>
                  </a:moveTo>
                  <a:cubicBezTo>
                    <a:pt x="2438" y="0"/>
                    <a:pt x="1262" y="447"/>
                    <a:pt x="369" y="1340"/>
                  </a:cubicBezTo>
                  <a:cubicBezTo>
                    <a:pt x="262" y="1447"/>
                    <a:pt x="167" y="1566"/>
                    <a:pt x="60" y="1685"/>
                  </a:cubicBezTo>
                  <a:cubicBezTo>
                    <a:pt x="0" y="1756"/>
                    <a:pt x="12" y="1864"/>
                    <a:pt x="84" y="1923"/>
                  </a:cubicBezTo>
                  <a:cubicBezTo>
                    <a:pt x="118" y="1948"/>
                    <a:pt x="155" y="1960"/>
                    <a:pt x="191" y="1960"/>
                  </a:cubicBezTo>
                  <a:cubicBezTo>
                    <a:pt x="240" y="1960"/>
                    <a:pt x="287" y="1936"/>
                    <a:pt x="322" y="1887"/>
                  </a:cubicBezTo>
                  <a:cubicBezTo>
                    <a:pt x="417" y="1792"/>
                    <a:pt x="500" y="1685"/>
                    <a:pt x="608" y="1578"/>
                  </a:cubicBezTo>
                  <a:cubicBezTo>
                    <a:pt x="1435" y="750"/>
                    <a:pt x="2524" y="337"/>
                    <a:pt x="3614" y="337"/>
                  </a:cubicBezTo>
                  <a:cubicBezTo>
                    <a:pt x="4703" y="337"/>
                    <a:pt x="5793" y="750"/>
                    <a:pt x="6620" y="1578"/>
                  </a:cubicBezTo>
                  <a:cubicBezTo>
                    <a:pt x="8275" y="3233"/>
                    <a:pt x="8275" y="5936"/>
                    <a:pt x="6620" y="7591"/>
                  </a:cubicBezTo>
                  <a:cubicBezTo>
                    <a:pt x="6513" y="7698"/>
                    <a:pt x="6418" y="7781"/>
                    <a:pt x="6311" y="7876"/>
                  </a:cubicBezTo>
                  <a:cubicBezTo>
                    <a:pt x="6239" y="7936"/>
                    <a:pt x="6215" y="8043"/>
                    <a:pt x="6275" y="8114"/>
                  </a:cubicBezTo>
                  <a:cubicBezTo>
                    <a:pt x="6311" y="8162"/>
                    <a:pt x="6358" y="8174"/>
                    <a:pt x="6418" y="8174"/>
                  </a:cubicBezTo>
                  <a:cubicBezTo>
                    <a:pt x="6454" y="8174"/>
                    <a:pt x="6489" y="8162"/>
                    <a:pt x="6513" y="8126"/>
                  </a:cubicBezTo>
                  <a:cubicBezTo>
                    <a:pt x="6632" y="8043"/>
                    <a:pt x="6751" y="7936"/>
                    <a:pt x="6858" y="7817"/>
                  </a:cubicBezTo>
                  <a:cubicBezTo>
                    <a:pt x="8644" y="6031"/>
                    <a:pt x="8644" y="3126"/>
                    <a:pt x="6858" y="1340"/>
                  </a:cubicBezTo>
                  <a:cubicBezTo>
                    <a:pt x="5965" y="447"/>
                    <a:pt x="4790" y="0"/>
                    <a:pt x="36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0" name="Google Shape;7975;p14">
              <a:extLst>
                <a:ext uri="{FF2B5EF4-FFF2-40B4-BE49-F238E27FC236}">
                  <a16:creationId xmlns:a16="http://schemas.microsoft.com/office/drawing/2014/main" id="{FF4C9262-144E-117B-5144-72B35AA93EAD}"/>
                </a:ext>
              </a:extLst>
            </p:cNvPr>
            <p:cNvSpPr/>
            <p:nvPr/>
          </p:nvSpPr>
          <p:spPr>
            <a:xfrm>
              <a:off x="7691758" y="3789502"/>
              <a:ext cx="34073" cy="102918"/>
            </a:xfrm>
            <a:custGeom>
              <a:avLst/>
              <a:gdLst/>
              <a:ahLst/>
              <a:cxnLst/>
              <a:rect l="l" t="t" r="r" b="b"/>
              <a:pathLst>
                <a:path w="1073" h="3241" extrusionOk="0">
                  <a:moveTo>
                    <a:pt x="589" y="1"/>
                  </a:moveTo>
                  <a:cubicBezTo>
                    <a:pt x="580" y="1"/>
                    <a:pt x="570" y="1"/>
                    <a:pt x="560" y="2"/>
                  </a:cubicBezTo>
                  <a:cubicBezTo>
                    <a:pt x="477" y="38"/>
                    <a:pt x="429" y="121"/>
                    <a:pt x="441" y="217"/>
                  </a:cubicBezTo>
                  <a:cubicBezTo>
                    <a:pt x="715" y="1157"/>
                    <a:pt x="560" y="2145"/>
                    <a:pt x="37" y="2967"/>
                  </a:cubicBezTo>
                  <a:cubicBezTo>
                    <a:pt x="1" y="3038"/>
                    <a:pt x="13" y="3146"/>
                    <a:pt x="84" y="3205"/>
                  </a:cubicBezTo>
                  <a:cubicBezTo>
                    <a:pt x="120" y="3217"/>
                    <a:pt x="144" y="3241"/>
                    <a:pt x="167" y="3241"/>
                  </a:cubicBezTo>
                  <a:cubicBezTo>
                    <a:pt x="239" y="3241"/>
                    <a:pt x="275" y="3205"/>
                    <a:pt x="310" y="3158"/>
                  </a:cubicBezTo>
                  <a:cubicBezTo>
                    <a:pt x="906" y="2265"/>
                    <a:pt x="1072" y="1169"/>
                    <a:pt x="775" y="121"/>
                  </a:cubicBezTo>
                  <a:cubicBezTo>
                    <a:pt x="743" y="47"/>
                    <a:pt x="672" y="1"/>
                    <a:pt x="5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1" name="Google Shape;7976;p14">
              <a:extLst>
                <a:ext uri="{FF2B5EF4-FFF2-40B4-BE49-F238E27FC236}">
                  <a16:creationId xmlns:a16="http://schemas.microsoft.com/office/drawing/2014/main" id="{BB14A367-71D1-AC72-BC6D-0F414808F214}"/>
                </a:ext>
              </a:extLst>
            </p:cNvPr>
            <p:cNvSpPr/>
            <p:nvPr/>
          </p:nvSpPr>
          <p:spPr>
            <a:xfrm>
              <a:off x="7536000" y="3708082"/>
              <a:ext cx="173192" cy="72052"/>
            </a:xfrm>
            <a:custGeom>
              <a:avLst/>
              <a:gdLst/>
              <a:ahLst/>
              <a:cxnLst/>
              <a:rect l="l" t="t" r="r" b="b"/>
              <a:pathLst>
                <a:path w="5454" h="2269" extrusionOk="0">
                  <a:moveTo>
                    <a:pt x="2121" y="0"/>
                  </a:moveTo>
                  <a:cubicBezTo>
                    <a:pt x="1410" y="0"/>
                    <a:pt x="707" y="204"/>
                    <a:pt x="108" y="590"/>
                  </a:cubicBezTo>
                  <a:cubicBezTo>
                    <a:pt x="36" y="638"/>
                    <a:pt x="0" y="733"/>
                    <a:pt x="60" y="828"/>
                  </a:cubicBezTo>
                  <a:cubicBezTo>
                    <a:pt x="91" y="874"/>
                    <a:pt x="147" y="906"/>
                    <a:pt x="205" y="906"/>
                  </a:cubicBezTo>
                  <a:cubicBezTo>
                    <a:pt x="237" y="906"/>
                    <a:pt x="269" y="897"/>
                    <a:pt x="298" y="876"/>
                  </a:cubicBezTo>
                  <a:cubicBezTo>
                    <a:pt x="841" y="534"/>
                    <a:pt x="1478" y="344"/>
                    <a:pt x="2123" y="344"/>
                  </a:cubicBezTo>
                  <a:cubicBezTo>
                    <a:pt x="2241" y="344"/>
                    <a:pt x="2359" y="351"/>
                    <a:pt x="2477" y="364"/>
                  </a:cubicBezTo>
                  <a:cubicBezTo>
                    <a:pt x="3251" y="435"/>
                    <a:pt x="3977" y="792"/>
                    <a:pt x="4513" y="1328"/>
                  </a:cubicBezTo>
                  <a:cubicBezTo>
                    <a:pt x="4763" y="1590"/>
                    <a:pt x="4977" y="1864"/>
                    <a:pt x="5120" y="2185"/>
                  </a:cubicBezTo>
                  <a:cubicBezTo>
                    <a:pt x="5156" y="2245"/>
                    <a:pt x="5215" y="2269"/>
                    <a:pt x="5275" y="2269"/>
                  </a:cubicBezTo>
                  <a:cubicBezTo>
                    <a:pt x="5299" y="2269"/>
                    <a:pt x="5323" y="2269"/>
                    <a:pt x="5346" y="2257"/>
                  </a:cubicBezTo>
                  <a:cubicBezTo>
                    <a:pt x="5418" y="2197"/>
                    <a:pt x="5453" y="2102"/>
                    <a:pt x="5406" y="2019"/>
                  </a:cubicBezTo>
                  <a:cubicBezTo>
                    <a:pt x="5227" y="1673"/>
                    <a:pt x="5001" y="1364"/>
                    <a:pt x="4739" y="1102"/>
                  </a:cubicBezTo>
                  <a:cubicBezTo>
                    <a:pt x="4144" y="507"/>
                    <a:pt x="3334" y="114"/>
                    <a:pt x="2489" y="18"/>
                  </a:cubicBezTo>
                  <a:cubicBezTo>
                    <a:pt x="2366" y="6"/>
                    <a:pt x="2243" y="0"/>
                    <a:pt x="21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2" name="Google Shape;7977;p14">
              <a:extLst>
                <a:ext uri="{FF2B5EF4-FFF2-40B4-BE49-F238E27FC236}">
                  <a16:creationId xmlns:a16="http://schemas.microsoft.com/office/drawing/2014/main" id="{742AD221-5016-FB02-320F-99B8CDBBF6C3}"/>
                </a:ext>
              </a:extLst>
            </p:cNvPr>
            <p:cNvSpPr/>
            <p:nvPr/>
          </p:nvSpPr>
          <p:spPr>
            <a:xfrm>
              <a:off x="7501228" y="3819415"/>
              <a:ext cx="75640" cy="141437"/>
            </a:xfrm>
            <a:custGeom>
              <a:avLst/>
              <a:gdLst/>
              <a:ahLst/>
              <a:cxnLst/>
              <a:rect l="l" t="t" r="r" b="b"/>
              <a:pathLst>
                <a:path w="2382" h="4454" extrusionOk="0">
                  <a:moveTo>
                    <a:pt x="1012" y="692"/>
                  </a:moveTo>
                  <a:lnTo>
                    <a:pt x="1012" y="2061"/>
                  </a:lnTo>
                  <a:cubicBezTo>
                    <a:pt x="607" y="2001"/>
                    <a:pt x="310" y="1715"/>
                    <a:pt x="310" y="1370"/>
                  </a:cubicBezTo>
                  <a:cubicBezTo>
                    <a:pt x="310" y="1025"/>
                    <a:pt x="607" y="763"/>
                    <a:pt x="1012" y="692"/>
                  </a:cubicBezTo>
                  <a:close/>
                  <a:moveTo>
                    <a:pt x="1357" y="2418"/>
                  </a:moveTo>
                  <a:cubicBezTo>
                    <a:pt x="1750" y="2477"/>
                    <a:pt x="2048" y="2751"/>
                    <a:pt x="2048" y="3097"/>
                  </a:cubicBezTo>
                  <a:cubicBezTo>
                    <a:pt x="2048" y="3430"/>
                    <a:pt x="1738" y="3704"/>
                    <a:pt x="1357" y="3763"/>
                  </a:cubicBezTo>
                  <a:lnTo>
                    <a:pt x="1357" y="2418"/>
                  </a:lnTo>
                  <a:close/>
                  <a:moveTo>
                    <a:pt x="1191" y="1"/>
                  </a:moveTo>
                  <a:cubicBezTo>
                    <a:pt x="1095" y="1"/>
                    <a:pt x="1024" y="72"/>
                    <a:pt x="1024" y="168"/>
                  </a:cubicBezTo>
                  <a:lnTo>
                    <a:pt x="1024" y="358"/>
                  </a:lnTo>
                  <a:cubicBezTo>
                    <a:pt x="441" y="430"/>
                    <a:pt x="0" y="870"/>
                    <a:pt x="0" y="1370"/>
                  </a:cubicBezTo>
                  <a:cubicBezTo>
                    <a:pt x="0" y="1882"/>
                    <a:pt x="441" y="2323"/>
                    <a:pt x="1024" y="2382"/>
                  </a:cubicBezTo>
                  <a:lnTo>
                    <a:pt x="1024" y="3763"/>
                  </a:lnTo>
                  <a:cubicBezTo>
                    <a:pt x="619" y="3704"/>
                    <a:pt x="322" y="3430"/>
                    <a:pt x="322" y="3085"/>
                  </a:cubicBezTo>
                  <a:cubicBezTo>
                    <a:pt x="322" y="2989"/>
                    <a:pt x="250" y="2918"/>
                    <a:pt x="167" y="2918"/>
                  </a:cubicBezTo>
                  <a:cubicBezTo>
                    <a:pt x="71" y="2918"/>
                    <a:pt x="0" y="2989"/>
                    <a:pt x="0" y="3085"/>
                  </a:cubicBezTo>
                  <a:cubicBezTo>
                    <a:pt x="0" y="3609"/>
                    <a:pt x="441" y="4037"/>
                    <a:pt x="1024" y="4097"/>
                  </a:cubicBezTo>
                  <a:lnTo>
                    <a:pt x="1024" y="4287"/>
                  </a:lnTo>
                  <a:cubicBezTo>
                    <a:pt x="1024" y="4371"/>
                    <a:pt x="1095" y="4454"/>
                    <a:pt x="1191" y="4454"/>
                  </a:cubicBezTo>
                  <a:cubicBezTo>
                    <a:pt x="1274" y="4454"/>
                    <a:pt x="1357" y="4371"/>
                    <a:pt x="1357" y="4287"/>
                  </a:cubicBezTo>
                  <a:lnTo>
                    <a:pt x="1357" y="4097"/>
                  </a:lnTo>
                  <a:cubicBezTo>
                    <a:pt x="1929" y="4025"/>
                    <a:pt x="2381" y="3585"/>
                    <a:pt x="2381" y="3085"/>
                  </a:cubicBezTo>
                  <a:cubicBezTo>
                    <a:pt x="2381" y="2573"/>
                    <a:pt x="1929" y="2144"/>
                    <a:pt x="1357" y="2073"/>
                  </a:cubicBezTo>
                  <a:lnTo>
                    <a:pt x="1357" y="692"/>
                  </a:lnTo>
                  <a:cubicBezTo>
                    <a:pt x="1750" y="751"/>
                    <a:pt x="2048" y="1025"/>
                    <a:pt x="2048" y="1370"/>
                  </a:cubicBezTo>
                  <a:cubicBezTo>
                    <a:pt x="2048" y="1465"/>
                    <a:pt x="2131" y="1537"/>
                    <a:pt x="2215" y="1537"/>
                  </a:cubicBezTo>
                  <a:cubicBezTo>
                    <a:pt x="2298" y="1537"/>
                    <a:pt x="2381" y="1465"/>
                    <a:pt x="2381" y="1370"/>
                  </a:cubicBezTo>
                  <a:cubicBezTo>
                    <a:pt x="2381" y="846"/>
                    <a:pt x="1929" y="418"/>
                    <a:pt x="1345" y="358"/>
                  </a:cubicBezTo>
                  <a:lnTo>
                    <a:pt x="1345" y="168"/>
                  </a:lnTo>
                  <a:cubicBezTo>
                    <a:pt x="1345" y="72"/>
                    <a:pt x="1274" y="1"/>
                    <a:pt x="1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798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>
            <a:extLst>
              <a:ext uri="{FF2B5EF4-FFF2-40B4-BE49-F238E27FC236}">
                <a16:creationId xmlns:a16="http://schemas.microsoft.com/office/drawing/2014/main" id="{419112D3-3BF7-4212-9B16-72F3616EBD9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102268" y="4457939"/>
            <a:ext cx="3681371" cy="610691"/>
          </a:xfrm>
        </p:spPr>
        <p:txBody>
          <a:bodyPr>
            <a:noAutofit/>
          </a:bodyPr>
          <a:lstStyle/>
          <a:p>
            <a:r>
              <a:rPr lang="hu-HU" sz="1600" b="1" dirty="0">
                <a:latin typeface="Aptos Narrow" panose="020B0004020202020204" pitchFamily="34" charset="0"/>
                <a:cs typeface="Arial Narrow" panose="020B0604020202020204" pitchFamily="34" charset="0"/>
              </a:rPr>
              <a:t>ÁLLANDÓ/ESETI MEGHÍVOTTAK</a:t>
            </a:r>
            <a:endParaRPr lang="hu-HU" sz="1600" dirty="0"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19C0A08D-99B3-590B-F8D1-F437977D8EFC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612158" y="2496201"/>
            <a:ext cx="3168000" cy="54296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hu-HU" sz="1600" b="1" dirty="0">
                <a:latin typeface="Aptos Narrow" panose="020B0004020202020204" pitchFamily="34" charset="0"/>
              </a:rPr>
              <a:t>SZAVAZATI JOGGAL FELKÉRT TAGOK</a:t>
            </a:r>
          </a:p>
          <a:p>
            <a:pPr>
              <a:spcBef>
                <a:spcPts val="0"/>
              </a:spcBef>
            </a:pPr>
            <a:endParaRPr lang="hu-HU" sz="1400" b="1" dirty="0">
              <a:latin typeface="Aptos Narrow" panose="020B0004020202020204" pitchFamily="34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443477D-8076-E2E7-B25F-59766F3CA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3600"/>
            <a:ext cx="12192000" cy="968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Járási fejlesztési Fórum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8386E5E-434A-BC45-A988-F9E874522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86681" y="995955"/>
            <a:ext cx="7165923" cy="14097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ELNÖK:</a:t>
            </a:r>
            <a:b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</a:b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vármegyei közgyűlés elnöke</a:t>
            </a:r>
          </a:p>
          <a:p>
            <a:pPr>
              <a:lnSpc>
                <a:spcPct val="100000"/>
              </a:lnSpc>
            </a:pPr>
            <a:r>
              <a:rPr lang="hu-HU" sz="1600" dirty="0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(társelnök: </a:t>
            </a:r>
            <a:r>
              <a:rPr lang="hu-HU" sz="1600" dirty="0" err="1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mjv</a:t>
            </a:r>
            <a:r>
              <a:rPr lang="hu-HU" sz="1600" dirty="0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 polgármestere, ha a járásközpont </a:t>
            </a:r>
            <a:r>
              <a:rPr lang="hu-HU" sz="1600" dirty="0" err="1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mjv</a:t>
            </a:r>
            <a:r>
              <a:rPr lang="hu-HU" sz="1600" dirty="0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)</a:t>
            </a:r>
            <a:endParaRPr lang="hu-HU" sz="1600" dirty="0">
              <a:solidFill>
                <a:srgbClr val="5C778E"/>
              </a:solidFill>
              <a:latin typeface="Aptos Narrow" panose="020B0004020202020204" pitchFamily="34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0050FC4-FD3E-1EC2-4236-D9B804E982BF}"/>
              </a:ext>
            </a:extLst>
          </p:cNvPr>
          <p:cNvSpPr txBox="1"/>
          <p:nvPr/>
        </p:nvSpPr>
        <p:spPr>
          <a:xfrm>
            <a:off x="4043799" y="5525819"/>
            <a:ext cx="40516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/>
            <a:r>
              <a:rPr lang="hu-HU" sz="1600" b="1" cap="all" dirty="0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A FÓRUM JAVASLATTÉTELÉHEZ </a:t>
            </a:r>
          </a:p>
          <a:p>
            <a:pPr algn="ctr" defTabSz="609585"/>
            <a:r>
              <a:rPr lang="hu-HU" sz="1600" b="1" cap="all" dirty="0">
                <a:solidFill>
                  <a:srgbClr val="5C778E"/>
                </a:solidFill>
                <a:latin typeface="Aptos Narrow" panose="020B0004020202020204" pitchFamily="34" charset="0"/>
                <a:cs typeface="Times New Roman" panose="02020603050405020304" pitchFamily="18" charset="0"/>
              </a:rPr>
              <a:t>A szavazati jogú TAGOK 2/3-ÁNAK EGYETÉRTÉSE SZÜKSÉGES</a:t>
            </a:r>
          </a:p>
        </p:txBody>
      </p:sp>
      <p:sp>
        <p:nvSpPr>
          <p:cNvPr id="9" name="Tartalom helye 3">
            <a:extLst>
              <a:ext uri="{FF2B5EF4-FFF2-40B4-BE49-F238E27FC236}">
                <a16:creationId xmlns:a16="http://schemas.microsoft.com/office/drawing/2014/main" id="{95B1D922-812D-7C8F-0A58-E0A8FA327912}"/>
              </a:ext>
            </a:extLst>
          </p:cNvPr>
          <p:cNvSpPr txBox="1">
            <a:spLocks/>
          </p:cNvSpPr>
          <p:nvPr/>
        </p:nvSpPr>
        <p:spPr>
          <a:xfrm>
            <a:off x="8358953" y="2496201"/>
            <a:ext cx="3168000" cy="6106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b="1" dirty="0">
                <a:latin typeface="Aptos Narrow" panose="020B0004020202020204" pitchFamily="34" charset="0"/>
                <a:cs typeface="Arial Narrow" panose="020B0604020202020204" pitchFamily="34" charset="0"/>
              </a:rPr>
              <a:t>TANÁCSKOZÁSI JOGÚ TAGOK</a:t>
            </a:r>
            <a:endParaRPr lang="hu-HU" sz="1600" dirty="0"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0" name="Tartalom helye 3">
            <a:extLst>
              <a:ext uri="{FF2B5EF4-FFF2-40B4-BE49-F238E27FC236}">
                <a16:creationId xmlns:a16="http://schemas.microsoft.com/office/drawing/2014/main" id="{C8381249-A45D-F24E-B54A-60841C6C932C}"/>
              </a:ext>
            </a:extLst>
          </p:cNvPr>
          <p:cNvSpPr txBox="1">
            <a:spLocks/>
          </p:cNvSpPr>
          <p:nvPr/>
        </p:nvSpPr>
        <p:spPr>
          <a:xfrm>
            <a:off x="612158" y="4457940"/>
            <a:ext cx="3168000" cy="6106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b="1" dirty="0">
                <a:latin typeface="Aptos Narrow" panose="020B0004020202020204" pitchFamily="34" charset="0"/>
                <a:cs typeface="Arial Narrow" panose="020B0604020202020204" pitchFamily="34" charset="0"/>
              </a:rPr>
              <a:t>RÉSZVÉTELI JOGGAL RENDELKEZŐK</a:t>
            </a:r>
            <a:endParaRPr lang="hu-HU" sz="1600" dirty="0"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12" name="Ábra 11" descr="Üzleti növekedés egyszínű kitöltéssel">
            <a:extLst>
              <a:ext uri="{FF2B5EF4-FFF2-40B4-BE49-F238E27FC236}">
                <a16:creationId xmlns:a16="http://schemas.microsoft.com/office/drawing/2014/main" id="{4B82BA28-42E0-4895-6D78-2E407800B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73987" y="3039168"/>
            <a:ext cx="1044342" cy="1044342"/>
          </a:xfrm>
          <a:prstGeom prst="rect">
            <a:avLst/>
          </a:prstGeom>
        </p:spPr>
      </p:pic>
      <p:pic>
        <p:nvPicPr>
          <p:cNvPr id="14" name="Ábra 13" descr="Üzleti növekedés egyszínű kitöltéssel">
            <a:extLst>
              <a:ext uri="{FF2B5EF4-FFF2-40B4-BE49-F238E27FC236}">
                <a16:creationId xmlns:a16="http://schemas.microsoft.com/office/drawing/2014/main" id="{EBC937E5-A6D4-0AF3-8B6D-ED3280DD58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20954" y="3039339"/>
            <a:ext cx="1044000" cy="1044000"/>
          </a:xfrm>
          <a:prstGeom prst="rect">
            <a:avLst/>
          </a:prstGeom>
        </p:spPr>
      </p:pic>
      <p:pic>
        <p:nvPicPr>
          <p:cNvPr id="16" name="Ábra 15" descr="Üzleti növekedés körvonalas">
            <a:extLst>
              <a:ext uri="{FF2B5EF4-FFF2-40B4-BE49-F238E27FC236}">
                <a16:creationId xmlns:a16="http://schemas.microsoft.com/office/drawing/2014/main" id="{B8980574-8D91-45B6-3516-33DCE0E210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74329" y="4873444"/>
            <a:ext cx="1044000" cy="1044000"/>
          </a:xfrm>
          <a:prstGeom prst="rect">
            <a:avLst/>
          </a:prstGeom>
        </p:spPr>
      </p:pic>
      <p:pic>
        <p:nvPicPr>
          <p:cNvPr id="19" name="Ábra 18" descr="Üzleti növekedés körvonalas">
            <a:extLst>
              <a:ext uri="{FF2B5EF4-FFF2-40B4-BE49-F238E27FC236}">
                <a16:creationId xmlns:a16="http://schemas.microsoft.com/office/drawing/2014/main" id="{FD65F30C-4AE7-F997-BC65-B4162A9204B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420954" y="4873444"/>
            <a:ext cx="1044000" cy="1044000"/>
          </a:xfrm>
          <a:prstGeom prst="rect">
            <a:avLst/>
          </a:prstGeom>
        </p:spPr>
      </p:pic>
      <p:pic>
        <p:nvPicPr>
          <p:cNvPr id="15" name="Tartalom helye 9" descr="Igazgatótanács körvonalas">
            <a:extLst>
              <a:ext uri="{FF2B5EF4-FFF2-40B4-BE49-F238E27FC236}">
                <a16:creationId xmlns:a16="http://schemas.microsoft.com/office/drawing/2014/main" id="{4E7F4B84-8638-FFB0-3025-28E7EE56943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939160" y="2695421"/>
            <a:ext cx="2305702" cy="230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43477D-8076-E2E7-B25F-59766F3CA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3600"/>
            <a:ext cx="12192000" cy="968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Járási fejlesztési Fórum</a:t>
            </a:r>
          </a:p>
        </p:txBody>
      </p:sp>
      <p:sp>
        <p:nvSpPr>
          <p:cNvPr id="17" name="Tartalom helye 3">
            <a:extLst>
              <a:ext uri="{FF2B5EF4-FFF2-40B4-BE49-F238E27FC236}">
                <a16:creationId xmlns:a16="http://schemas.microsoft.com/office/drawing/2014/main" id="{419112D3-3BF7-4212-9B16-72F3616EBD9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034239" y="1279092"/>
            <a:ext cx="3060000" cy="5040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TANÁCSKOZÁSI JOGÚ TAGOK:</a:t>
            </a:r>
            <a:endParaRPr lang="hu-HU" sz="1600" dirty="0">
              <a:solidFill>
                <a:srgbClr val="5C778E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8" name="Tartalom helye 7">
            <a:extLst>
              <a:ext uri="{FF2B5EF4-FFF2-40B4-BE49-F238E27FC236}">
                <a16:creationId xmlns:a16="http://schemas.microsoft.com/office/drawing/2014/main" id="{19C0A08D-99B3-590B-F8D1-F437977D8EFC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0" y="1279092"/>
            <a:ext cx="3060000" cy="5040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SZAVAZATI JOGÚ</a:t>
            </a:r>
            <a:b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</a:b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TAGOK:</a:t>
            </a:r>
          </a:p>
          <a:p>
            <a:pPr>
              <a:spcBef>
                <a:spcPts val="0"/>
              </a:spcBef>
            </a:pPr>
            <a:endParaRPr lang="hu-HU" sz="1400" b="1" dirty="0">
              <a:latin typeface="Aptos Narrow" panose="020B0004020202020204" pitchFamily="34" charset="0"/>
            </a:endParaRPr>
          </a:p>
          <a:p>
            <a:pPr>
              <a:spcBef>
                <a:spcPts val="0"/>
              </a:spcBef>
            </a:pPr>
            <a:endParaRPr lang="hu-HU" sz="1400" b="1" dirty="0">
              <a:latin typeface="Aptos Narrow" panose="020B0004020202020204" pitchFamily="34" charset="0"/>
            </a:endParaRPr>
          </a:p>
        </p:txBody>
      </p: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604DC316-B34A-9D13-01AB-3212AF9B132C}"/>
              </a:ext>
            </a:extLst>
          </p:cNvPr>
          <p:cNvSpPr txBox="1">
            <a:spLocks/>
          </p:cNvSpPr>
          <p:nvPr/>
        </p:nvSpPr>
        <p:spPr>
          <a:xfrm>
            <a:off x="6246639" y="1908000"/>
            <a:ext cx="3060000" cy="504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a  vármegyei önkormányzati hivatal képviselője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a  területileg illetékes vármegyei kormányhivatal képviselője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a járási hivatal képviselője 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a Területfejlesztési Szolgálat képviselője</a:t>
            </a:r>
          </a:p>
        </p:txBody>
      </p:sp>
      <p:sp>
        <p:nvSpPr>
          <p:cNvPr id="21" name="Tartalom helye 3">
            <a:extLst>
              <a:ext uri="{FF2B5EF4-FFF2-40B4-BE49-F238E27FC236}">
                <a16:creationId xmlns:a16="http://schemas.microsoft.com/office/drawing/2014/main" id="{BDC1BFF5-3FBC-86EE-D3EF-F739C6D6258B}"/>
              </a:ext>
            </a:extLst>
          </p:cNvPr>
          <p:cNvSpPr txBox="1">
            <a:spLocks/>
          </p:cNvSpPr>
          <p:nvPr/>
        </p:nvSpPr>
        <p:spPr>
          <a:xfrm>
            <a:off x="9171436" y="1908000"/>
            <a:ext cx="3060000" cy="504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a  Járási Fejlesztési Fórum döntése alapján felkérve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tanácskozási joggal</a:t>
            </a:r>
          </a:p>
        </p:txBody>
      </p:sp>
      <p:sp>
        <p:nvSpPr>
          <p:cNvPr id="22" name="Tartalom helye 7">
            <a:extLst>
              <a:ext uri="{FF2B5EF4-FFF2-40B4-BE49-F238E27FC236}">
                <a16:creationId xmlns:a16="http://schemas.microsoft.com/office/drawing/2014/main" id="{19C0A08D-99B3-590B-F8D1-F437977D8EFC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0" y="1908000"/>
            <a:ext cx="3060000" cy="5040000"/>
          </a:xfrm>
        </p:spPr>
        <p:txBody>
          <a:bodyPr>
            <a:normAutofit/>
          </a:bodyPr>
          <a:lstStyle/>
          <a:p>
            <a:pPr marL="380990" indent="-38099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</a:rPr>
              <a:t>vármegyei közgyűlés elnöke</a:t>
            </a:r>
          </a:p>
          <a:p>
            <a:pPr marL="380990" indent="-38099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</a:rPr>
              <a:t>megyei jogú város polgármestere</a:t>
            </a:r>
          </a:p>
          <a:p>
            <a:pPr marL="380990" indent="-38099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</a:rPr>
              <a:t>önálló polgármesteri hivatalt működtető település polgármestere</a:t>
            </a:r>
          </a:p>
          <a:p>
            <a:pPr marL="380990" indent="-38099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</a:rPr>
              <a:t>a közös önkormányzati hivatal székhelye szerinti település polgármestere</a:t>
            </a:r>
          </a:p>
          <a:p>
            <a:pPr marL="380990" indent="-380990" algn="l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</a:rPr>
              <a:t>a 2025. évben szolidaritási hozzájárulásra kötelezett település polgármestere (ha az előző pontok alapján nem lenne szavazati joga)</a:t>
            </a:r>
            <a:endParaRPr lang="hu-HU" sz="1600" dirty="0"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23" name="Tartalom helye 3">
            <a:extLst>
              <a:ext uri="{FF2B5EF4-FFF2-40B4-BE49-F238E27FC236}">
                <a16:creationId xmlns:a16="http://schemas.microsoft.com/office/drawing/2014/main" id="{419112D3-3BF7-4212-9B16-72F3616EBD9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169442" y="1908000"/>
            <a:ext cx="3060000" cy="5040000"/>
          </a:xfrm>
        </p:spPr>
        <p:txBody>
          <a:bodyPr>
            <a:noAutofit/>
          </a:bodyPr>
          <a:lstStyle/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szavazati joggal nem rendelkező települések polgármesterei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országgyűlési képviselő, amelynek egyéni választókerületéhez a járás területe vagy annak egy része tartozik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főispán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kiemelt térségi fejlesztési tanács elnöke, amelynek illetékességi területén működik a Fórum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Miniszter képviselője</a:t>
            </a:r>
          </a:p>
          <a:p>
            <a:pPr marL="228594" indent="-228594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dirty="0">
                <a:latin typeface="Aptos Narrow" panose="020B0004020202020204" pitchFamily="34" charset="0"/>
                <a:cs typeface="Arial Narrow" panose="020B0604020202020204" pitchFamily="34" charset="0"/>
              </a:rPr>
              <a:t>területi kereskedelmi és iparkamara képviselője</a:t>
            </a:r>
          </a:p>
        </p:txBody>
      </p:sp>
      <p:sp>
        <p:nvSpPr>
          <p:cNvPr id="24" name="Tartalom helye 3">
            <a:extLst>
              <a:ext uri="{FF2B5EF4-FFF2-40B4-BE49-F238E27FC236}">
                <a16:creationId xmlns:a16="http://schemas.microsoft.com/office/drawing/2014/main" id="{604DC316-B34A-9D13-01AB-3212AF9B132C}"/>
              </a:ext>
            </a:extLst>
          </p:cNvPr>
          <p:cNvSpPr txBox="1">
            <a:spLocks/>
          </p:cNvSpPr>
          <p:nvPr/>
        </p:nvSpPr>
        <p:spPr>
          <a:xfrm>
            <a:off x="6246639" y="1276621"/>
            <a:ext cx="3060000" cy="504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RÉSZVÉTELI JOGGAL RENDELKEZŐK:</a:t>
            </a:r>
            <a:endParaRPr lang="hu-HU" sz="1600" dirty="0">
              <a:solidFill>
                <a:srgbClr val="5C778E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25" name="Tartalom helye 3">
            <a:extLst>
              <a:ext uri="{FF2B5EF4-FFF2-40B4-BE49-F238E27FC236}">
                <a16:creationId xmlns:a16="http://schemas.microsoft.com/office/drawing/2014/main" id="{BDC1BFF5-3FBC-86EE-D3EF-F739C6D6258B}"/>
              </a:ext>
            </a:extLst>
          </p:cNvPr>
          <p:cNvSpPr txBox="1">
            <a:spLocks/>
          </p:cNvSpPr>
          <p:nvPr/>
        </p:nvSpPr>
        <p:spPr>
          <a:xfrm>
            <a:off x="9171436" y="1276621"/>
            <a:ext cx="3060000" cy="504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1600" b="1" dirty="0">
                <a:solidFill>
                  <a:srgbClr val="5C778E"/>
                </a:solidFill>
                <a:latin typeface="Aptos Narrow" panose="020B0004020202020204" pitchFamily="34" charset="0"/>
              </a:rPr>
              <a:t>ÁLLANDÓ/ESETI MEGHÍVOTTAK:</a:t>
            </a:r>
            <a:endParaRPr lang="hu-HU" sz="1400" dirty="0">
              <a:solidFill>
                <a:srgbClr val="5C778E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6" name="Tartalom helye 9" descr="Igazgatótanács körvonalas">
            <a:extLst>
              <a:ext uri="{FF2B5EF4-FFF2-40B4-BE49-F238E27FC236}">
                <a16:creationId xmlns:a16="http://schemas.microsoft.com/office/drawing/2014/main" id="{4E7F4B84-8638-FFB0-3025-28E7EE5694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36470" y="4162480"/>
            <a:ext cx="2305702" cy="230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5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7EABF6-E2DF-26CD-C8CB-92A3648C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zövegdoboz 181"/>
          <p:cNvSpPr txBox="1"/>
          <p:nvPr/>
        </p:nvSpPr>
        <p:spPr>
          <a:xfrm>
            <a:off x="9633215" y="5068317"/>
            <a:ext cx="2558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Vármegyei közgyűlés elnöke, polgármesterek</a:t>
            </a:r>
          </a:p>
        </p:txBody>
      </p:sp>
      <p:sp>
        <p:nvSpPr>
          <p:cNvPr id="16" name="Cím 3">
            <a:extLst>
              <a:ext uri="{FF2B5EF4-FFF2-40B4-BE49-F238E27FC236}">
                <a16:creationId xmlns:a16="http://schemas.microsoft.com/office/drawing/2014/main" id="{6FF169FF-F611-4A05-FD63-FD76E4DAFA91}"/>
              </a:ext>
            </a:extLst>
          </p:cNvPr>
          <p:cNvSpPr txBox="1">
            <a:spLocks/>
          </p:cNvSpPr>
          <p:nvPr/>
        </p:nvSpPr>
        <p:spPr>
          <a:xfrm>
            <a:off x="0" y="363600"/>
            <a:ext cx="12196347" cy="968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x-none" sz="2400" b="1" kern="1200" cap="all" baseline="0" dirty="0">
                <a:solidFill>
                  <a:schemeClr val="bg1"/>
                </a:solidFill>
                <a:latin typeface="Arial" panose="020B0604020202020204" pitchFamily="34" charset="0"/>
                <a:ea typeface="Helvetica Neue Condensed" panose="02000503000000020004" pitchFamily="2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hu-HU" sz="3200" dirty="0">
                <a:solidFill>
                  <a:schemeClr val="accent1"/>
                </a:solidFill>
                <a:latin typeface="Aptos Narrow" panose="020B0004020202020204" pitchFamily="34" charset="0"/>
              </a:rPr>
              <a:t>Eljárásrend lépései</a:t>
            </a:r>
          </a:p>
        </p:txBody>
      </p:sp>
      <p:sp>
        <p:nvSpPr>
          <p:cNvPr id="2" name="Google Shape;11790;p22">
            <a:extLst>
              <a:ext uri="{FF2B5EF4-FFF2-40B4-BE49-F238E27FC236}">
                <a16:creationId xmlns:a16="http://schemas.microsoft.com/office/drawing/2014/main" id="{CA7F738B-50B3-8D61-5908-F8A6B7D56434}"/>
              </a:ext>
            </a:extLst>
          </p:cNvPr>
          <p:cNvSpPr/>
          <p:nvPr/>
        </p:nvSpPr>
        <p:spPr>
          <a:xfrm>
            <a:off x="-348432" y="1639191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Google Shape;11798;p22">
            <a:extLst>
              <a:ext uri="{FF2B5EF4-FFF2-40B4-BE49-F238E27FC236}">
                <a16:creationId xmlns:a16="http://schemas.microsoft.com/office/drawing/2014/main" id="{6B432903-0477-DDA9-C9CE-3FFFB19C6CF8}"/>
              </a:ext>
            </a:extLst>
          </p:cNvPr>
          <p:cNvSpPr/>
          <p:nvPr/>
        </p:nvSpPr>
        <p:spPr>
          <a:xfrm>
            <a:off x="-351819" y="2320689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Google Shape;11803;p22">
            <a:extLst>
              <a:ext uri="{FF2B5EF4-FFF2-40B4-BE49-F238E27FC236}">
                <a16:creationId xmlns:a16="http://schemas.microsoft.com/office/drawing/2014/main" id="{4DABBC1B-2A61-8433-60C7-F6D340C5F852}"/>
              </a:ext>
            </a:extLst>
          </p:cNvPr>
          <p:cNvSpPr/>
          <p:nvPr/>
        </p:nvSpPr>
        <p:spPr>
          <a:xfrm>
            <a:off x="-351819" y="3002187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Google Shape;11790;p22">
            <a:extLst>
              <a:ext uri="{FF2B5EF4-FFF2-40B4-BE49-F238E27FC236}">
                <a16:creationId xmlns:a16="http://schemas.microsoft.com/office/drawing/2014/main" id="{A0D386AE-2F34-F4F7-675A-709EDC295A8B}"/>
              </a:ext>
            </a:extLst>
          </p:cNvPr>
          <p:cNvSpPr/>
          <p:nvPr/>
        </p:nvSpPr>
        <p:spPr>
          <a:xfrm>
            <a:off x="-351819" y="3683685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Google Shape;11798;p22">
            <a:extLst>
              <a:ext uri="{FF2B5EF4-FFF2-40B4-BE49-F238E27FC236}">
                <a16:creationId xmlns:a16="http://schemas.microsoft.com/office/drawing/2014/main" id="{4778A2EC-DA22-0FE1-82F4-23D647B01E77}"/>
              </a:ext>
            </a:extLst>
          </p:cNvPr>
          <p:cNvSpPr/>
          <p:nvPr/>
        </p:nvSpPr>
        <p:spPr>
          <a:xfrm>
            <a:off x="-351819" y="4365183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Google Shape;11803;p22">
            <a:extLst>
              <a:ext uri="{FF2B5EF4-FFF2-40B4-BE49-F238E27FC236}">
                <a16:creationId xmlns:a16="http://schemas.microsoft.com/office/drawing/2014/main" id="{DB794753-05F1-4121-490B-80C599DDF5B2}"/>
              </a:ext>
            </a:extLst>
          </p:cNvPr>
          <p:cNvSpPr/>
          <p:nvPr/>
        </p:nvSpPr>
        <p:spPr>
          <a:xfrm>
            <a:off x="-351819" y="5046681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D7706BEE-AF97-04AC-C552-471892DBFEEF}"/>
              </a:ext>
            </a:extLst>
          </p:cNvPr>
          <p:cNvSpPr txBox="1"/>
          <p:nvPr/>
        </p:nvSpPr>
        <p:spPr>
          <a:xfrm>
            <a:off x="-4345" y="1609338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77613100-5F1A-F4B7-F7AC-38B7E42A6EC9}"/>
              </a:ext>
            </a:extLst>
          </p:cNvPr>
          <p:cNvSpPr txBox="1"/>
          <p:nvPr/>
        </p:nvSpPr>
        <p:spPr>
          <a:xfrm>
            <a:off x="-4345" y="2290607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2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F832BEA4-21E6-18A3-EE8C-F1220FA7B3AC}"/>
              </a:ext>
            </a:extLst>
          </p:cNvPr>
          <p:cNvSpPr txBox="1"/>
          <p:nvPr/>
        </p:nvSpPr>
        <p:spPr>
          <a:xfrm>
            <a:off x="-4345" y="2971876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3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2B61DD9A-27BE-30CA-6284-F14C4F20D452}"/>
              </a:ext>
            </a:extLst>
          </p:cNvPr>
          <p:cNvSpPr txBox="1"/>
          <p:nvPr/>
        </p:nvSpPr>
        <p:spPr>
          <a:xfrm>
            <a:off x="-4347" y="3653145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4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BCCF8534-31BA-7126-234C-9133A0C027FE}"/>
              </a:ext>
            </a:extLst>
          </p:cNvPr>
          <p:cNvSpPr txBox="1"/>
          <p:nvPr/>
        </p:nvSpPr>
        <p:spPr>
          <a:xfrm>
            <a:off x="-4345" y="4334414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5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DB3F85A2-D9C5-A20E-97BD-A69AE0EB62F6}"/>
              </a:ext>
            </a:extLst>
          </p:cNvPr>
          <p:cNvSpPr txBox="1"/>
          <p:nvPr/>
        </p:nvSpPr>
        <p:spPr>
          <a:xfrm>
            <a:off x="-4346" y="5015683"/>
            <a:ext cx="8638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6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4293CCD5-533B-AD6E-6A5C-A828344A7A9A}"/>
              </a:ext>
            </a:extLst>
          </p:cNvPr>
          <p:cNvSpPr txBox="1"/>
          <p:nvPr/>
        </p:nvSpPr>
        <p:spPr>
          <a:xfrm>
            <a:off x="1014922" y="1757335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latin typeface="Aptos Narrow" panose="020B0004020202020204" pitchFamily="34" charset="0"/>
              </a:rPr>
              <a:t>MINISZTERI RENDELET ÉS FELHÍVÁS KÖZZÉTÉTELE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552E549A-B5AE-144B-65C9-B96FB007A167}"/>
              </a:ext>
            </a:extLst>
          </p:cNvPr>
          <p:cNvSpPr txBox="1"/>
          <p:nvPr/>
        </p:nvSpPr>
        <p:spPr>
          <a:xfrm>
            <a:off x="1014922" y="2427447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latin typeface="Aptos Narrow" panose="020B0004020202020204" pitchFamily="34" charset="0"/>
              </a:rPr>
              <a:t>FEJLESZTÉSI IGÉNYEK KIDOLGOZÁSA ÉS BENYÚJTÁSA AZ ILLETÉKES FŐISPÁN RÉSZÉRE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BA1E8F33-CD87-3BE1-A91B-A17F1849483A}"/>
              </a:ext>
            </a:extLst>
          </p:cNvPr>
          <p:cNvSpPr txBox="1"/>
          <p:nvPr/>
        </p:nvSpPr>
        <p:spPr>
          <a:xfrm>
            <a:off x="1014922" y="3003000"/>
            <a:ext cx="82570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latin typeface="Aptos Narrow" panose="020B0004020202020204" pitchFamily="34" charset="0"/>
              </a:rPr>
              <a:t>FEJLESZTÉSI IGÉNYEK MEGKÜLDÉSE A VÁRMEGYEI KÖZGYŰLÉS ELNÖKÉNEK, ELŐTERJESZTÉSI HATÁRIDŐVEL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4267C948-F303-8E13-3093-A1FAED20E3E1}"/>
              </a:ext>
            </a:extLst>
          </p:cNvPr>
          <p:cNvSpPr txBox="1"/>
          <p:nvPr/>
        </p:nvSpPr>
        <p:spPr>
          <a:xfrm>
            <a:off x="1014920" y="3611664"/>
            <a:ext cx="8257094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pPr algn="just" defTabSz="914377">
              <a:defRPr/>
            </a:pPr>
            <a:r>
              <a:rPr lang="hu-HU" sz="1400" dirty="0">
                <a:latin typeface="Aptos Narrow" panose="020B0004020202020204" pitchFamily="34" charset="0"/>
              </a:rPr>
              <a:t>A FEJLESZTÉSI IGÉNYEK VIZSGÁLATA, ELŐTERJESZTÉS KÉSZÍTÉSE A TÁMOGATÁSRA JAVASOLT FEJLESZTÉSI IGÉNYEKRŐL A JÁRÁSI FEJLESZTÉSI FÓRUM ÜLÉSÉRE A JÁRÁSI KERET KÉTSZERESÉIG 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580E6389-997B-E2DC-766D-CDB0DD6123E2}"/>
              </a:ext>
            </a:extLst>
          </p:cNvPr>
          <p:cNvSpPr txBox="1"/>
          <p:nvPr/>
        </p:nvSpPr>
        <p:spPr>
          <a:xfrm>
            <a:off x="1014922" y="4369549"/>
            <a:ext cx="82570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pPr algn="just" defTabSz="914377">
              <a:defRPr/>
            </a:pPr>
            <a:r>
              <a:rPr lang="hu-HU" sz="1400" dirty="0">
                <a:latin typeface="Aptos Narrow" panose="020B0004020202020204" pitchFamily="34" charset="0"/>
              </a:rPr>
              <a:t>JÁRÁSI FEJLESZTÉSI FÓRUM ÜLÉSÉNEK ÖSSZEHÍVÁSA, ELŐTERJESZTÉS ÉS FEJLESZTÉSI IGÉNYEK MEGKÜLDÉSE A FÓRUM TAGJAINAK, ÜGYRENDI JAVASLATTAL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E12D6D42-4314-ADDD-575C-022665400BAD}"/>
              </a:ext>
            </a:extLst>
          </p:cNvPr>
          <p:cNvSpPr txBox="1"/>
          <p:nvPr/>
        </p:nvSpPr>
        <p:spPr>
          <a:xfrm>
            <a:off x="1014922" y="5052714"/>
            <a:ext cx="82570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pPr algn="just"/>
            <a:r>
              <a:rPr lang="hu-HU" sz="1400" dirty="0">
                <a:latin typeface="Aptos Narrow" panose="020B0004020202020204" pitchFamily="34" charset="0"/>
              </a:rPr>
              <a:t>JÁRÁSI FEJLESZTÉSI FÓRUM ÜLÉSEI (ÜGYREND ELFOGADÁSA, FEJLESZTÉSI JAVASLAT ÉS „TARTALÉKLISTA” ELFOGADÁSA)</a:t>
            </a:r>
          </a:p>
        </p:txBody>
      </p:sp>
      <p:sp>
        <p:nvSpPr>
          <p:cNvPr id="31" name="Google Shape;11790;p22">
            <a:extLst>
              <a:ext uri="{FF2B5EF4-FFF2-40B4-BE49-F238E27FC236}">
                <a16:creationId xmlns:a16="http://schemas.microsoft.com/office/drawing/2014/main" id="{D9086516-D50D-5E71-0582-F34C9A3B53EE}"/>
              </a:ext>
            </a:extLst>
          </p:cNvPr>
          <p:cNvSpPr/>
          <p:nvPr/>
        </p:nvSpPr>
        <p:spPr>
          <a:xfrm>
            <a:off x="9568080" y="1639193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" name="Google Shape;11798;p22">
            <a:extLst>
              <a:ext uri="{FF2B5EF4-FFF2-40B4-BE49-F238E27FC236}">
                <a16:creationId xmlns:a16="http://schemas.microsoft.com/office/drawing/2014/main" id="{0C939E54-1484-703E-3603-FDFCF63709C6}"/>
              </a:ext>
            </a:extLst>
          </p:cNvPr>
          <p:cNvSpPr/>
          <p:nvPr/>
        </p:nvSpPr>
        <p:spPr>
          <a:xfrm>
            <a:off x="9564694" y="2320691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" name="Google Shape;11803;p22">
            <a:extLst>
              <a:ext uri="{FF2B5EF4-FFF2-40B4-BE49-F238E27FC236}">
                <a16:creationId xmlns:a16="http://schemas.microsoft.com/office/drawing/2014/main" id="{15ED6A07-5094-011E-F94C-E18D51523D2A}"/>
              </a:ext>
            </a:extLst>
          </p:cNvPr>
          <p:cNvSpPr/>
          <p:nvPr/>
        </p:nvSpPr>
        <p:spPr>
          <a:xfrm>
            <a:off x="9564694" y="3002189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11790;p22">
            <a:extLst>
              <a:ext uri="{FF2B5EF4-FFF2-40B4-BE49-F238E27FC236}">
                <a16:creationId xmlns:a16="http://schemas.microsoft.com/office/drawing/2014/main" id="{8916FD08-DD03-FFB9-9EC7-35E6F7AC8DB0}"/>
              </a:ext>
            </a:extLst>
          </p:cNvPr>
          <p:cNvSpPr/>
          <p:nvPr/>
        </p:nvSpPr>
        <p:spPr>
          <a:xfrm>
            <a:off x="9564694" y="3683687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5" name="Google Shape;11798;p22">
            <a:extLst>
              <a:ext uri="{FF2B5EF4-FFF2-40B4-BE49-F238E27FC236}">
                <a16:creationId xmlns:a16="http://schemas.microsoft.com/office/drawing/2014/main" id="{8B3B92A9-48C2-78AD-DED7-99FA84404E3A}"/>
              </a:ext>
            </a:extLst>
          </p:cNvPr>
          <p:cNvSpPr/>
          <p:nvPr/>
        </p:nvSpPr>
        <p:spPr>
          <a:xfrm>
            <a:off x="9564694" y="4365185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" name="Google Shape;11803;p22">
            <a:extLst>
              <a:ext uri="{FF2B5EF4-FFF2-40B4-BE49-F238E27FC236}">
                <a16:creationId xmlns:a16="http://schemas.microsoft.com/office/drawing/2014/main" id="{B362EF7D-D418-7CB5-A381-6166429A6AD4}"/>
              </a:ext>
            </a:extLst>
          </p:cNvPr>
          <p:cNvSpPr/>
          <p:nvPr/>
        </p:nvSpPr>
        <p:spPr>
          <a:xfrm>
            <a:off x="9564694" y="5046681"/>
            <a:ext cx="3087215" cy="566492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54C3D812-3E7E-16A0-7CC2-3B6CB5143F14}"/>
              </a:ext>
            </a:extLst>
          </p:cNvPr>
          <p:cNvSpPr txBox="1"/>
          <p:nvPr/>
        </p:nvSpPr>
        <p:spPr>
          <a:xfrm>
            <a:off x="1014920" y="1240006"/>
            <a:ext cx="1409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b="1" dirty="0">
                <a:solidFill>
                  <a:schemeClr val="accent1"/>
                </a:solidFill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FELADAT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90857A1B-6663-0702-25DD-19A8F7514373}"/>
              </a:ext>
            </a:extLst>
          </p:cNvPr>
          <p:cNvSpPr txBox="1"/>
          <p:nvPr/>
        </p:nvSpPr>
        <p:spPr>
          <a:xfrm>
            <a:off x="9564694" y="1240006"/>
            <a:ext cx="1409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b="1" dirty="0">
                <a:solidFill>
                  <a:schemeClr val="accent1"/>
                </a:solidFill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FELELŐS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9633215" y="1720431"/>
            <a:ext cx="2558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KTM miniszter</a:t>
            </a:r>
          </a:p>
        </p:txBody>
      </p:sp>
      <p:sp>
        <p:nvSpPr>
          <p:cNvPr id="178" name="Szövegdoboz 177"/>
          <p:cNvSpPr txBox="1"/>
          <p:nvPr/>
        </p:nvSpPr>
        <p:spPr>
          <a:xfrm>
            <a:off x="9636306" y="2418409"/>
            <a:ext cx="2555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Önkormányzatok, társulásaik</a:t>
            </a:r>
          </a:p>
        </p:txBody>
      </p:sp>
      <p:sp>
        <p:nvSpPr>
          <p:cNvPr id="179" name="Szövegdoboz 178"/>
          <p:cNvSpPr txBox="1"/>
          <p:nvPr/>
        </p:nvSpPr>
        <p:spPr>
          <a:xfrm>
            <a:off x="9633215" y="3092777"/>
            <a:ext cx="2558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Főispán</a:t>
            </a:r>
          </a:p>
        </p:txBody>
      </p:sp>
      <p:sp>
        <p:nvSpPr>
          <p:cNvPr id="180" name="Szövegdoboz 179"/>
          <p:cNvSpPr txBox="1"/>
          <p:nvPr/>
        </p:nvSpPr>
        <p:spPr>
          <a:xfrm>
            <a:off x="9634273" y="3766731"/>
            <a:ext cx="2557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Vármegyei közgyűlés elnöke</a:t>
            </a:r>
          </a:p>
        </p:txBody>
      </p:sp>
      <p:sp>
        <p:nvSpPr>
          <p:cNvPr id="181" name="Szövegdoboz 180"/>
          <p:cNvSpPr txBox="1"/>
          <p:nvPr/>
        </p:nvSpPr>
        <p:spPr>
          <a:xfrm>
            <a:off x="9634091" y="4453242"/>
            <a:ext cx="2557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Főispán</a:t>
            </a:r>
          </a:p>
        </p:txBody>
      </p:sp>
    </p:spTree>
    <p:extLst>
      <p:ext uri="{BB962C8B-B14F-4D97-AF65-F5344CB8AC3E}">
        <p14:creationId xmlns:p14="http://schemas.microsoft.com/office/powerpoint/2010/main" val="845575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FE32E9-694D-7B33-F06E-ADD7040F8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zövegdoboz 277"/>
          <p:cNvSpPr txBox="1"/>
          <p:nvPr/>
        </p:nvSpPr>
        <p:spPr>
          <a:xfrm>
            <a:off x="9634273" y="3793335"/>
            <a:ext cx="2557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MÁK, KTM miniszter</a:t>
            </a:r>
          </a:p>
        </p:txBody>
      </p:sp>
      <p:sp>
        <p:nvSpPr>
          <p:cNvPr id="277" name="Szövegdoboz 276"/>
          <p:cNvSpPr txBox="1"/>
          <p:nvPr/>
        </p:nvSpPr>
        <p:spPr>
          <a:xfrm>
            <a:off x="9633215" y="3103821"/>
            <a:ext cx="2558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Önkormányzatok, társulásaik</a:t>
            </a:r>
          </a:p>
        </p:txBody>
      </p:sp>
      <p:sp>
        <p:nvSpPr>
          <p:cNvPr id="276" name="Szövegdoboz 275"/>
          <p:cNvSpPr txBox="1"/>
          <p:nvPr/>
        </p:nvSpPr>
        <p:spPr>
          <a:xfrm>
            <a:off x="9636306" y="2426827"/>
            <a:ext cx="2555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Főispán</a:t>
            </a:r>
          </a:p>
        </p:txBody>
      </p:sp>
      <p:sp>
        <p:nvSpPr>
          <p:cNvPr id="274" name="Szövegdoboz 273"/>
          <p:cNvSpPr txBox="1"/>
          <p:nvPr/>
        </p:nvSpPr>
        <p:spPr>
          <a:xfrm>
            <a:off x="9633215" y="1740825"/>
            <a:ext cx="2558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Főispán</a:t>
            </a:r>
          </a:p>
        </p:txBody>
      </p:sp>
      <p:sp>
        <p:nvSpPr>
          <p:cNvPr id="2" name="Google Shape;11790;p22">
            <a:extLst>
              <a:ext uri="{FF2B5EF4-FFF2-40B4-BE49-F238E27FC236}">
                <a16:creationId xmlns:a16="http://schemas.microsoft.com/office/drawing/2014/main" id="{4D5A7629-86AD-A11F-DD0A-8B34B4114EB8}"/>
              </a:ext>
            </a:extLst>
          </p:cNvPr>
          <p:cNvSpPr/>
          <p:nvPr/>
        </p:nvSpPr>
        <p:spPr>
          <a:xfrm>
            <a:off x="-348432" y="1639191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Google Shape;11798;p22">
            <a:extLst>
              <a:ext uri="{FF2B5EF4-FFF2-40B4-BE49-F238E27FC236}">
                <a16:creationId xmlns:a16="http://schemas.microsoft.com/office/drawing/2014/main" id="{F83FB850-FD4B-DB0B-1832-8DA6BEA9D381}"/>
              </a:ext>
            </a:extLst>
          </p:cNvPr>
          <p:cNvSpPr/>
          <p:nvPr/>
        </p:nvSpPr>
        <p:spPr>
          <a:xfrm>
            <a:off x="-351819" y="2320689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Google Shape;11803;p22">
            <a:extLst>
              <a:ext uri="{FF2B5EF4-FFF2-40B4-BE49-F238E27FC236}">
                <a16:creationId xmlns:a16="http://schemas.microsoft.com/office/drawing/2014/main" id="{74AC3BD8-3647-8AD3-4B98-5F222C8722DF}"/>
              </a:ext>
            </a:extLst>
          </p:cNvPr>
          <p:cNvSpPr/>
          <p:nvPr/>
        </p:nvSpPr>
        <p:spPr>
          <a:xfrm>
            <a:off x="-351819" y="3002187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Google Shape;11790;p22">
            <a:extLst>
              <a:ext uri="{FF2B5EF4-FFF2-40B4-BE49-F238E27FC236}">
                <a16:creationId xmlns:a16="http://schemas.microsoft.com/office/drawing/2014/main" id="{F9C58E6C-B25D-5B12-90B0-0EBC7033631E}"/>
              </a:ext>
            </a:extLst>
          </p:cNvPr>
          <p:cNvSpPr/>
          <p:nvPr/>
        </p:nvSpPr>
        <p:spPr>
          <a:xfrm>
            <a:off x="-351819" y="3683685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Google Shape;11798;p22">
            <a:extLst>
              <a:ext uri="{FF2B5EF4-FFF2-40B4-BE49-F238E27FC236}">
                <a16:creationId xmlns:a16="http://schemas.microsoft.com/office/drawing/2014/main" id="{1A75948D-5C92-50FB-D778-F3231E9A8923}"/>
              </a:ext>
            </a:extLst>
          </p:cNvPr>
          <p:cNvSpPr/>
          <p:nvPr/>
        </p:nvSpPr>
        <p:spPr>
          <a:xfrm>
            <a:off x="-351819" y="4365183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Google Shape;11803;p22">
            <a:extLst>
              <a:ext uri="{FF2B5EF4-FFF2-40B4-BE49-F238E27FC236}">
                <a16:creationId xmlns:a16="http://schemas.microsoft.com/office/drawing/2014/main" id="{0714F5D3-F1D3-1096-9AD4-37D7521C9942}"/>
              </a:ext>
            </a:extLst>
          </p:cNvPr>
          <p:cNvSpPr/>
          <p:nvPr/>
        </p:nvSpPr>
        <p:spPr>
          <a:xfrm>
            <a:off x="-351819" y="5046681"/>
            <a:ext cx="1273041" cy="51467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6F93BD23-D124-797A-8752-61ECB8C85A18}"/>
              </a:ext>
            </a:extLst>
          </p:cNvPr>
          <p:cNvSpPr txBox="1"/>
          <p:nvPr/>
        </p:nvSpPr>
        <p:spPr>
          <a:xfrm>
            <a:off x="1014920" y="1754733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latin typeface="Aptos Narrow" panose="020B0004020202020204" pitchFamily="34" charset="0"/>
                <a:cs typeface="Arial Narrow" panose="020B0604020202020204" pitchFamily="34" charset="0"/>
              </a:rPr>
              <a:t>FÓRUM JEGYZŐKÖNYVÉNEK MEGKÜLDÉSE A TAGOK ÉS A KTM RÉSZÉRE </a:t>
            </a:r>
            <a:endParaRPr lang="hu-HU" sz="1400" dirty="0">
              <a:solidFill>
                <a:schemeClr val="tx1"/>
              </a:solidFill>
              <a:latin typeface="Aptos Narrow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0F9E9280-1AC1-7DFC-8F58-2950D9E9663B}"/>
              </a:ext>
            </a:extLst>
          </p:cNvPr>
          <p:cNvSpPr txBox="1"/>
          <p:nvPr/>
        </p:nvSpPr>
        <p:spPr>
          <a:xfrm>
            <a:off x="1014921" y="2123690"/>
            <a:ext cx="8611055" cy="95410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latin typeface="Aptos Narrow" panose="020B0004020202020204" pitchFamily="34" charset="0"/>
                <a:cs typeface="Arial Narrow" panose="020B0604020202020204" pitchFamily="34" charset="0"/>
              </a:rPr>
              <a:t>MINISZTER TÁJÉKOZTATÁSA A FŐISPÁNOKNAK, HOGY MELY FEJLESZTÉSI IGÉNYEK ILLESZKEDNEK A SZAKPOLITIKA FEJLESZTÉSI CÉLJAIHOZ LEGINKÁBB; ENNEK MEGFELELŐEN A FŐISPÁN TÁJÉKOZTATJA A FÓRUMOT ARRÓL, HOGY A FEJLESZTÉSI IGÉNYEKET AZ ELŐTERJESZTŐIK A KINCSTÁR FELÜLETÉN TÁMOGATÁSI IGÉNYKÉNT NYÚJTSÁK BE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C954402B-4DBF-6E01-4E8C-307EEF8DC210}"/>
              </a:ext>
            </a:extLst>
          </p:cNvPr>
          <p:cNvSpPr txBox="1"/>
          <p:nvPr/>
        </p:nvSpPr>
        <p:spPr>
          <a:xfrm>
            <a:off x="1014920" y="3101742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latin typeface="Aptos Narrow" panose="020B0004020202020204" pitchFamily="34" charset="0"/>
                <a:cs typeface="Arial Narrow" panose="020B0604020202020204" pitchFamily="34" charset="0"/>
              </a:rPr>
              <a:t>TÁMOGATÁSI IGÉNYEK BENYÚJTÁSA A KINCSTÁR FELÜLETÉN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7AC17592-4AD5-63F6-36A1-9BEE5422395D}"/>
              </a:ext>
            </a:extLst>
          </p:cNvPr>
          <p:cNvSpPr txBox="1"/>
          <p:nvPr/>
        </p:nvSpPr>
        <p:spPr>
          <a:xfrm>
            <a:off x="1014920" y="3778444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pPr lvl="0" defTabSz="685800">
              <a:defRPr/>
            </a:pPr>
            <a:r>
              <a:rPr lang="hu-HU" sz="1400" dirty="0">
                <a:latin typeface="Aptos Narrow" panose="020B0004020202020204" pitchFamily="34" charset="0"/>
                <a:cs typeface="Arial Narrow" panose="020B0604020202020204" pitchFamily="34" charset="0"/>
              </a:rPr>
              <a:t>TÁMOGATÁSI IGÉNYEK FORMAI ÉS TARTALMI ÉRTÉKELÉSE, HIÁNYPÓTOLTATÁSA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7A0E4DD5-3594-36EC-3A30-E7B19066C470}"/>
              </a:ext>
            </a:extLst>
          </p:cNvPr>
          <p:cNvSpPr txBox="1"/>
          <p:nvPr/>
        </p:nvSpPr>
        <p:spPr>
          <a:xfrm>
            <a:off x="1014920" y="4472485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400" dirty="0">
                <a:solidFill>
                  <a:schemeClr val="tx1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TÁMOGATÁSI DÖNTÉS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4F11B180-9BE0-594D-4FCC-D0362F220E31}"/>
              </a:ext>
            </a:extLst>
          </p:cNvPr>
          <p:cNvSpPr txBox="1"/>
          <p:nvPr/>
        </p:nvSpPr>
        <p:spPr>
          <a:xfrm>
            <a:off x="1014920" y="5178396"/>
            <a:ext cx="8257094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sz="1100">
                <a:latin typeface="Arial Narrow" panose="020B0606020202030204" pitchFamily="34" charset="0"/>
              </a:defRPr>
            </a:lvl1pPr>
          </a:lstStyle>
          <a:p>
            <a:r>
              <a:rPr lang="hu-HU" sz="1400" dirty="0">
                <a:solidFill>
                  <a:schemeClr val="tx1"/>
                </a:solidFill>
                <a:latin typeface="Aptos Narrow" panose="020B0004020202020204" pitchFamily="34" charset="0"/>
                <a:cs typeface="Arial Narrow" panose="020B0604020202020204" pitchFamily="34" charset="0"/>
              </a:rPr>
              <a:t>TÁMOGATÓI OKIRATOK KIADÁSA</a:t>
            </a:r>
          </a:p>
        </p:txBody>
      </p:sp>
      <p:sp>
        <p:nvSpPr>
          <p:cNvPr id="31" name="Google Shape;11790;p22">
            <a:extLst>
              <a:ext uri="{FF2B5EF4-FFF2-40B4-BE49-F238E27FC236}">
                <a16:creationId xmlns:a16="http://schemas.microsoft.com/office/drawing/2014/main" id="{F29FD4A4-02E2-6D2C-EB4E-5EAC063EFCC2}"/>
              </a:ext>
            </a:extLst>
          </p:cNvPr>
          <p:cNvSpPr/>
          <p:nvPr/>
        </p:nvSpPr>
        <p:spPr>
          <a:xfrm>
            <a:off x="9568080" y="1639193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" name="Google Shape;11798;p22">
            <a:extLst>
              <a:ext uri="{FF2B5EF4-FFF2-40B4-BE49-F238E27FC236}">
                <a16:creationId xmlns:a16="http://schemas.microsoft.com/office/drawing/2014/main" id="{5E8CF22F-DE3E-ADC8-9DE4-31C79C8461D9}"/>
              </a:ext>
            </a:extLst>
          </p:cNvPr>
          <p:cNvSpPr/>
          <p:nvPr/>
        </p:nvSpPr>
        <p:spPr>
          <a:xfrm>
            <a:off x="9564694" y="2320691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" name="Google Shape;11803;p22">
            <a:extLst>
              <a:ext uri="{FF2B5EF4-FFF2-40B4-BE49-F238E27FC236}">
                <a16:creationId xmlns:a16="http://schemas.microsoft.com/office/drawing/2014/main" id="{943AE1DB-76F7-C306-E57B-6BB29924F6A7}"/>
              </a:ext>
            </a:extLst>
          </p:cNvPr>
          <p:cNvSpPr/>
          <p:nvPr/>
        </p:nvSpPr>
        <p:spPr>
          <a:xfrm>
            <a:off x="9564694" y="3002189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11790;p22">
            <a:extLst>
              <a:ext uri="{FF2B5EF4-FFF2-40B4-BE49-F238E27FC236}">
                <a16:creationId xmlns:a16="http://schemas.microsoft.com/office/drawing/2014/main" id="{1A8D5AC2-DBF8-B33F-F6B4-AEF22BFA09D2}"/>
              </a:ext>
            </a:extLst>
          </p:cNvPr>
          <p:cNvSpPr/>
          <p:nvPr/>
        </p:nvSpPr>
        <p:spPr>
          <a:xfrm>
            <a:off x="9564694" y="3683687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5" name="Google Shape;11798;p22">
            <a:extLst>
              <a:ext uri="{FF2B5EF4-FFF2-40B4-BE49-F238E27FC236}">
                <a16:creationId xmlns:a16="http://schemas.microsoft.com/office/drawing/2014/main" id="{3A86AB1B-823C-3203-8278-BF348AD74FC2}"/>
              </a:ext>
            </a:extLst>
          </p:cNvPr>
          <p:cNvSpPr/>
          <p:nvPr/>
        </p:nvSpPr>
        <p:spPr>
          <a:xfrm>
            <a:off x="9564694" y="4365185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" name="Google Shape;11803;p22">
            <a:extLst>
              <a:ext uri="{FF2B5EF4-FFF2-40B4-BE49-F238E27FC236}">
                <a16:creationId xmlns:a16="http://schemas.microsoft.com/office/drawing/2014/main" id="{CEB3F7C0-E864-92B8-BF18-3279D7970998}"/>
              </a:ext>
            </a:extLst>
          </p:cNvPr>
          <p:cNvSpPr/>
          <p:nvPr/>
        </p:nvSpPr>
        <p:spPr>
          <a:xfrm>
            <a:off x="9564694" y="5046681"/>
            <a:ext cx="3087215" cy="51467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2533" tIns="162533" rIns="162533" bIns="162533" anchor="ctr" anchorCtr="0">
            <a:noAutofit/>
          </a:bodyPr>
          <a:lstStyle/>
          <a:p>
            <a:pPr defTabSz="1625519">
              <a:buClr>
                <a:srgbClr val="000000"/>
              </a:buClr>
              <a:defRPr/>
            </a:pPr>
            <a:endParaRPr lang="hu-HU" sz="2489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92BEEC3A-4573-DFC1-6873-B58776AF65F7}"/>
              </a:ext>
            </a:extLst>
          </p:cNvPr>
          <p:cNvSpPr txBox="1"/>
          <p:nvPr/>
        </p:nvSpPr>
        <p:spPr>
          <a:xfrm>
            <a:off x="-4345" y="1609338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7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519DD7A-7B0A-4EEC-F19B-9E02F3D32BA5}"/>
              </a:ext>
            </a:extLst>
          </p:cNvPr>
          <p:cNvSpPr txBox="1"/>
          <p:nvPr/>
        </p:nvSpPr>
        <p:spPr>
          <a:xfrm>
            <a:off x="-4345" y="2290607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8</a:t>
            </a:r>
          </a:p>
        </p:txBody>
      </p:sp>
      <p:sp>
        <p:nvSpPr>
          <p:cNvPr id="178" name="Szövegdoboz 177">
            <a:extLst>
              <a:ext uri="{FF2B5EF4-FFF2-40B4-BE49-F238E27FC236}">
                <a16:creationId xmlns:a16="http://schemas.microsoft.com/office/drawing/2014/main" id="{CCFF3338-4EA3-EDAA-E811-24CC5B4AD980}"/>
              </a:ext>
            </a:extLst>
          </p:cNvPr>
          <p:cNvSpPr txBox="1"/>
          <p:nvPr/>
        </p:nvSpPr>
        <p:spPr>
          <a:xfrm>
            <a:off x="-4345" y="2971876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9</a:t>
            </a:r>
          </a:p>
        </p:txBody>
      </p:sp>
      <p:sp>
        <p:nvSpPr>
          <p:cNvPr id="179" name="Szövegdoboz 178">
            <a:extLst>
              <a:ext uri="{FF2B5EF4-FFF2-40B4-BE49-F238E27FC236}">
                <a16:creationId xmlns:a16="http://schemas.microsoft.com/office/drawing/2014/main" id="{9F68378B-FEEA-E94D-0DA9-3A780EAEEAC5}"/>
              </a:ext>
            </a:extLst>
          </p:cNvPr>
          <p:cNvSpPr txBox="1"/>
          <p:nvPr/>
        </p:nvSpPr>
        <p:spPr>
          <a:xfrm>
            <a:off x="-4347" y="3653145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10</a:t>
            </a:r>
          </a:p>
        </p:txBody>
      </p:sp>
      <p:sp>
        <p:nvSpPr>
          <p:cNvPr id="180" name="Szövegdoboz 179">
            <a:extLst>
              <a:ext uri="{FF2B5EF4-FFF2-40B4-BE49-F238E27FC236}">
                <a16:creationId xmlns:a16="http://schemas.microsoft.com/office/drawing/2014/main" id="{535E1F7D-4C9D-2ACB-A018-D8E82574B6B9}"/>
              </a:ext>
            </a:extLst>
          </p:cNvPr>
          <p:cNvSpPr txBox="1"/>
          <p:nvPr/>
        </p:nvSpPr>
        <p:spPr>
          <a:xfrm>
            <a:off x="-4345" y="4334414"/>
            <a:ext cx="863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11</a:t>
            </a:r>
          </a:p>
        </p:txBody>
      </p:sp>
      <p:sp>
        <p:nvSpPr>
          <p:cNvPr id="181" name="Szövegdoboz 180">
            <a:extLst>
              <a:ext uri="{FF2B5EF4-FFF2-40B4-BE49-F238E27FC236}">
                <a16:creationId xmlns:a16="http://schemas.microsoft.com/office/drawing/2014/main" id="{C619B5D0-8FB7-FB9E-74E7-81D1C1CC2D71}"/>
              </a:ext>
            </a:extLst>
          </p:cNvPr>
          <p:cNvSpPr txBox="1"/>
          <p:nvPr/>
        </p:nvSpPr>
        <p:spPr>
          <a:xfrm>
            <a:off x="-4346" y="5015683"/>
            <a:ext cx="8638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3200" b="1" dirty="0">
                <a:solidFill>
                  <a:schemeClr val="bg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12</a:t>
            </a:r>
          </a:p>
        </p:txBody>
      </p:sp>
      <p:sp>
        <p:nvSpPr>
          <p:cNvPr id="240" name="Cím 3">
            <a:extLst>
              <a:ext uri="{FF2B5EF4-FFF2-40B4-BE49-F238E27FC236}">
                <a16:creationId xmlns:a16="http://schemas.microsoft.com/office/drawing/2014/main" id="{8FAB7BE5-BA3E-B670-13A7-87D984EE6F86}"/>
              </a:ext>
            </a:extLst>
          </p:cNvPr>
          <p:cNvSpPr txBox="1">
            <a:spLocks/>
          </p:cNvSpPr>
          <p:nvPr/>
        </p:nvSpPr>
        <p:spPr>
          <a:xfrm>
            <a:off x="0" y="363600"/>
            <a:ext cx="12191999" cy="968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x-none" sz="2400" b="1" kern="1200" cap="all" baseline="0" dirty="0">
                <a:solidFill>
                  <a:schemeClr val="bg1"/>
                </a:solidFill>
                <a:latin typeface="Arial" panose="020B0604020202020204" pitchFamily="34" charset="0"/>
                <a:ea typeface="Helvetica Neue Condensed" panose="02000503000000020004" pitchFamily="2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hu-HU" sz="3200" dirty="0">
                <a:solidFill>
                  <a:schemeClr val="accent1"/>
                </a:solidFill>
                <a:latin typeface="Aptos Narrow" panose="020B0004020202020204" pitchFamily="34" charset="0"/>
              </a:rPr>
              <a:t>Eljárásrend lépései</a:t>
            </a:r>
          </a:p>
        </p:txBody>
      </p:sp>
      <p:sp>
        <p:nvSpPr>
          <p:cNvPr id="241" name="Szövegdoboz 240">
            <a:extLst>
              <a:ext uri="{FF2B5EF4-FFF2-40B4-BE49-F238E27FC236}">
                <a16:creationId xmlns:a16="http://schemas.microsoft.com/office/drawing/2014/main" id="{9A80EB6F-1634-94DD-EABB-F708A3558F66}"/>
              </a:ext>
            </a:extLst>
          </p:cNvPr>
          <p:cNvSpPr txBox="1"/>
          <p:nvPr/>
        </p:nvSpPr>
        <p:spPr>
          <a:xfrm>
            <a:off x="1014920" y="1240006"/>
            <a:ext cx="1409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b="1" dirty="0">
                <a:solidFill>
                  <a:schemeClr val="accent1"/>
                </a:solidFill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FELADAT</a:t>
            </a:r>
          </a:p>
        </p:txBody>
      </p:sp>
      <p:sp>
        <p:nvSpPr>
          <p:cNvPr id="242" name="Szövegdoboz 241">
            <a:extLst>
              <a:ext uri="{FF2B5EF4-FFF2-40B4-BE49-F238E27FC236}">
                <a16:creationId xmlns:a16="http://schemas.microsoft.com/office/drawing/2014/main" id="{51F86B96-754E-FA88-DBDC-A0094D7E0235}"/>
              </a:ext>
            </a:extLst>
          </p:cNvPr>
          <p:cNvSpPr txBox="1"/>
          <p:nvPr/>
        </p:nvSpPr>
        <p:spPr>
          <a:xfrm>
            <a:off x="9564694" y="1240006"/>
            <a:ext cx="1409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b="1" dirty="0">
                <a:solidFill>
                  <a:schemeClr val="accent1"/>
                </a:solidFill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FELELŐS</a:t>
            </a:r>
          </a:p>
        </p:txBody>
      </p:sp>
      <p:sp>
        <p:nvSpPr>
          <p:cNvPr id="279" name="Szövegdoboz 278"/>
          <p:cNvSpPr txBox="1"/>
          <p:nvPr/>
        </p:nvSpPr>
        <p:spPr>
          <a:xfrm>
            <a:off x="9634091" y="4453242"/>
            <a:ext cx="2557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KTM miniszter</a:t>
            </a:r>
          </a:p>
        </p:txBody>
      </p:sp>
      <p:sp>
        <p:nvSpPr>
          <p:cNvPr id="280" name="Szövegdoboz 279"/>
          <p:cNvSpPr txBox="1"/>
          <p:nvPr/>
        </p:nvSpPr>
        <p:spPr>
          <a:xfrm>
            <a:off x="9634091" y="5150128"/>
            <a:ext cx="2557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MÁK</a:t>
            </a:r>
          </a:p>
        </p:txBody>
      </p:sp>
    </p:spTree>
    <p:extLst>
      <p:ext uri="{BB962C8B-B14F-4D97-AF65-F5344CB8AC3E}">
        <p14:creationId xmlns:p14="http://schemas.microsoft.com/office/powerpoint/2010/main" val="98116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artalom helye 13">
            <a:extLst>
              <a:ext uri="{FF2B5EF4-FFF2-40B4-BE49-F238E27FC236}">
                <a16:creationId xmlns:a16="http://schemas.microsoft.com/office/drawing/2014/main" id="{DAF7EE03-6926-28CE-A008-88C8CC506BD2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795246" y="4224395"/>
            <a:ext cx="2028704" cy="164784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FEJLESZTÉSI IGÉNYEK KIDOLGOZÁSA ÉS BENYÚJTÁSA AZ ILLETÉKES FŐISPÁN RÉSZÉRE</a:t>
            </a:r>
          </a:p>
          <a:p>
            <a:pPr>
              <a:lnSpc>
                <a:spcPct val="100000"/>
              </a:lnSpc>
            </a:pPr>
            <a:r>
              <a:rPr lang="hu-HU" sz="1200" b="1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2025.03.25. – 2025.04.09.</a:t>
            </a:r>
          </a:p>
        </p:txBody>
      </p:sp>
      <p:sp>
        <p:nvSpPr>
          <p:cNvPr id="16" name="Tartalom helye 15">
            <a:extLst>
              <a:ext uri="{FF2B5EF4-FFF2-40B4-BE49-F238E27FC236}">
                <a16:creationId xmlns:a16="http://schemas.microsoft.com/office/drawing/2014/main" id="{8CB12D9A-D163-7C6E-44C2-4BEB60E57F6F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90432" y="1450405"/>
            <a:ext cx="1800000" cy="1454102"/>
          </a:xfrm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MINISZTERI RENDELET, FELHÍVÁS KÖZZÉTÉTELE</a:t>
            </a:r>
          </a:p>
          <a:p>
            <a:pPr>
              <a:lnSpc>
                <a:spcPct val="100000"/>
              </a:lnSpc>
            </a:pPr>
            <a:r>
              <a:rPr lang="hu-HU" sz="1200" b="1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2025.02.28.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200" b="1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2025.03.06.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EEE6CA3-3857-7E9A-5AB7-CA9296006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3600"/>
            <a:ext cx="12192000" cy="7551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3200" dirty="0">
                <a:solidFill>
                  <a:srgbClr val="5C778E"/>
                </a:solidFill>
                <a:latin typeface="Aptos Narrow" panose="020B0004020202020204" pitchFamily="34" charset="0"/>
              </a:rPr>
              <a:t>ÜTEMEZÉS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03BFA90-D5A0-AF91-F3B4-7596034A7A23}"/>
              </a:ext>
            </a:extLst>
          </p:cNvPr>
          <p:cNvCxnSpPr>
            <a:cxnSpLocks/>
          </p:cNvCxnSpPr>
          <p:nvPr/>
        </p:nvCxnSpPr>
        <p:spPr>
          <a:xfrm>
            <a:off x="532560" y="3558958"/>
            <a:ext cx="9397391" cy="5966"/>
          </a:xfrm>
          <a:prstGeom prst="line">
            <a:avLst/>
          </a:prstGeom>
          <a:ln w="19050">
            <a:solidFill>
              <a:srgbClr val="5C778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0F4382F-9D00-5757-4791-919BFEF5A9A9}"/>
              </a:ext>
            </a:extLst>
          </p:cNvPr>
          <p:cNvCxnSpPr>
            <a:cxnSpLocks/>
          </p:cNvCxnSpPr>
          <p:nvPr/>
        </p:nvCxnSpPr>
        <p:spPr>
          <a:xfrm flipV="1">
            <a:off x="987782" y="3029802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artalom helye 15">
            <a:extLst>
              <a:ext uri="{FF2B5EF4-FFF2-40B4-BE49-F238E27FC236}">
                <a16:creationId xmlns:a16="http://schemas.microsoft.com/office/drawing/2014/main" id="{887AD65D-0EE1-2CCE-E3A9-E93CB6BF371F}"/>
              </a:ext>
            </a:extLst>
          </p:cNvPr>
          <p:cNvSpPr txBox="1">
            <a:spLocks/>
          </p:cNvSpPr>
          <p:nvPr/>
        </p:nvSpPr>
        <p:spPr>
          <a:xfrm>
            <a:off x="1658882" y="1450405"/>
            <a:ext cx="2340000" cy="14571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JÁRÁSI FEJLESZTÉSI FÓRUM ÜLÉSÉNEK ÖSSZEHÍVÁSA, ELŐTERJESZTÉS ÉS FEJLESZTÉSI IGÉNYEK MEGKÜLDÉSE A FÓRUM TAGJAINAK</a:t>
            </a:r>
          </a:p>
        </p:txBody>
      </p:sp>
      <p:sp>
        <p:nvSpPr>
          <p:cNvPr id="31" name="Tartalom helye 10">
            <a:extLst>
              <a:ext uri="{FF2B5EF4-FFF2-40B4-BE49-F238E27FC236}">
                <a16:creationId xmlns:a16="http://schemas.microsoft.com/office/drawing/2014/main" id="{3AD26C58-7340-79D0-6BEB-DDD3AE7C86DD}"/>
              </a:ext>
            </a:extLst>
          </p:cNvPr>
          <p:cNvSpPr txBox="1">
            <a:spLocks/>
          </p:cNvSpPr>
          <p:nvPr/>
        </p:nvSpPr>
        <p:spPr>
          <a:xfrm>
            <a:off x="9632159" y="2131282"/>
            <a:ext cx="2317191" cy="1101943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hu-HU" sz="1100" dirty="0">
              <a:solidFill>
                <a:srgbClr val="000000"/>
              </a:solidFill>
              <a:latin typeface="Aptos Narrow" panose="020B0004020202020204" pitchFamily="34" charset="0"/>
              <a:ea typeface="Calibri" panose="020F0502020204030204" pitchFamily="34" charset="0"/>
              <a:cs typeface="Arial Narrow" panose="020B0604020202020204" pitchFamily="34" charset="0"/>
            </a:endParaRPr>
          </a:p>
        </p:txBody>
      </p:sp>
      <p:cxnSp>
        <p:nvCxnSpPr>
          <p:cNvPr id="4" name="Straight Connector 24">
            <a:extLst>
              <a:ext uri="{FF2B5EF4-FFF2-40B4-BE49-F238E27FC236}">
                <a16:creationId xmlns:a16="http://schemas.microsoft.com/office/drawing/2014/main" id="{1F7492F1-4448-CEDC-C385-A96E466B5EE7}"/>
              </a:ext>
            </a:extLst>
          </p:cNvPr>
          <p:cNvCxnSpPr>
            <a:cxnSpLocks/>
          </p:cNvCxnSpPr>
          <p:nvPr/>
        </p:nvCxnSpPr>
        <p:spPr>
          <a:xfrm flipV="1">
            <a:off x="1809598" y="3610442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13">
            <a:extLst>
              <a:ext uri="{FF2B5EF4-FFF2-40B4-BE49-F238E27FC236}">
                <a16:creationId xmlns:a16="http://schemas.microsoft.com/office/drawing/2014/main" id="{792F4DCA-8EF3-1570-5F57-45386EA9562C}"/>
              </a:ext>
            </a:extLst>
          </p:cNvPr>
          <p:cNvSpPr txBox="1">
            <a:spLocks/>
          </p:cNvSpPr>
          <p:nvPr/>
        </p:nvSpPr>
        <p:spPr>
          <a:xfrm>
            <a:off x="2745261" y="4222735"/>
            <a:ext cx="2331094" cy="16495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FÓRUM FEJLESZTÉSI JAVASLATA A JÁRÁSI KERET KÉTSZERESÉIG</a:t>
            </a:r>
          </a:p>
          <a:p>
            <a:pPr>
              <a:lnSpc>
                <a:spcPct val="100000"/>
              </a:lnSpc>
            </a:pPr>
            <a:r>
              <a:rPr lang="hu-HU" sz="1200" b="1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2025.05.09. </a:t>
            </a:r>
          </a:p>
        </p:txBody>
      </p:sp>
      <p:cxnSp>
        <p:nvCxnSpPr>
          <p:cNvPr id="9" name="Straight Connector 24">
            <a:extLst>
              <a:ext uri="{FF2B5EF4-FFF2-40B4-BE49-F238E27FC236}">
                <a16:creationId xmlns:a16="http://schemas.microsoft.com/office/drawing/2014/main" id="{DB546DA8-5B91-CBB2-43A9-AB78BC2D7646}"/>
              </a:ext>
            </a:extLst>
          </p:cNvPr>
          <p:cNvCxnSpPr>
            <a:cxnSpLocks/>
          </p:cNvCxnSpPr>
          <p:nvPr/>
        </p:nvCxnSpPr>
        <p:spPr>
          <a:xfrm flipV="1">
            <a:off x="3910808" y="3610442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24">
            <a:extLst>
              <a:ext uri="{FF2B5EF4-FFF2-40B4-BE49-F238E27FC236}">
                <a16:creationId xmlns:a16="http://schemas.microsoft.com/office/drawing/2014/main" id="{B634C64D-E3B3-0399-4420-60FBA15278BF}"/>
              </a:ext>
            </a:extLst>
          </p:cNvPr>
          <p:cNvCxnSpPr>
            <a:cxnSpLocks/>
          </p:cNvCxnSpPr>
          <p:nvPr/>
        </p:nvCxnSpPr>
        <p:spPr>
          <a:xfrm flipV="1">
            <a:off x="2835458" y="3031200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artalom helye 10">
            <a:extLst>
              <a:ext uri="{FF2B5EF4-FFF2-40B4-BE49-F238E27FC236}">
                <a16:creationId xmlns:a16="http://schemas.microsoft.com/office/drawing/2014/main" id="{CF2DBB14-1F7A-931E-813C-F20AAC75F331}"/>
              </a:ext>
            </a:extLst>
          </p:cNvPr>
          <p:cNvSpPr txBox="1">
            <a:spLocks/>
          </p:cNvSpPr>
          <p:nvPr/>
        </p:nvSpPr>
        <p:spPr>
          <a:xfrm>
            <a:off x="3982998" y="1450405"/>
            <a:ext cx="2340000" cy="1472554"/>
          </a:xfrm>
          <a:prstGeom prst="rect">
            <a:avLst/>
          </a:prstGeom>
        </p:spPr>
        <p:txBody>
          <a:bodyPr vert="horz" lIns="121920" tIns="60960" rIns="121920" bIns="60960" rtlCol="0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377" fontAlgn="auto">
              <a:lnSpc>
                <a:spcPct val="100000"/>
              </a:lnSpc>
              <a:spcBef>
                <a:spcPts val="1000"/>
              </a:spcBef>
              <a:buClrTx/>
              <a:buSzTx/>
              <a:tabLst/>
              <a:defRPr/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FÓRUM JEGYZŐKÖNYVÉNEK MEGKÜLDÉSE A TAGOK ÉS A KTM RÉSZÉRE </a:t>
            </a:r>
          </a:p>
        </p:txBody>
      </p:sp>
      <p:cxnSp>
        <p:nvCxnSpPr>
          <p:cNvPr id="18" name="Straight Connector 24">
            <a:extLst>
              <a:ext uri="{FF2B5EF4-FFF2-40B4-BE49-F238E27FC236}">
                <a16:creationId xmlns:a16="http://schemas.microsoft.com/office/drawing/2014/main" id="{09829C12-F3CF-7BB9-81F5-29CED60F337A}"/>
              </a:ext>
            </a:extLst>
          </p:cNvPr>
          <p:cNvCxnSpPr>
            <a:cxnSpLocks/>
          </p:cNvCxnSpPr>
          <p:nvPr/>
        </p:nvCxnSpPr>
        <p:spPr>
          <a:xfrm>
            <a:off x="5155194" y="3031200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24">
            <a:extLst>
              <a:ext uri="{FF2B5EF4-FFF2-40B4-BE49-F238E27FC236}">
                <a16:creationId xmlns:a16="http://schemas.microsoft.com/office/drawing/2014/main" id="{3C2D9934-BCA6-5F3B-8B34-FC5010EF60B3}"/>
              </a:ext>
            </a:extLst>
          </p:cNvPr>
          <p:cNvCxnSpPr>
            <a:cxnSpLocks/>
          </p:cNvCxnSpPr>
          <p:nvPr/>
        </p:nvCxnSpPr>
        <p:spPr>
          <a:xfrm flipV="1">
            <a:off x="7875268" y="3031200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artalom helye 10">
            <a:extLst>
              <a:ext uri="{FF2B5EF4-FFF2-40B4-BE49-F238E27FC236}">
                <a16:creationId xmlns:a16="http://schemas.microsoft.com/office/drawing/2014/main" id="{6E2A66D1-1FFB-2253-53A0-97B0D5AA394A}"/>
              </a:ext>
            </a:extLst>
          </p:cNvPr>
          <p:cNvSpPr txBox="1">
            <a:spLocks/>
          </p:cNvSpPr>
          <p:nvPr/>
        </p:nvSpPr>
        <p:spPr>
          <a:xfrm>
            <a:off x="6705268" y="1453847"/>
            <a:ext cx="2340000" cy="1472554"/>
          </a:xfrm>
          <a:prstGeom prst="rect">
            <a:avLst/>
          </a:prstGeom>
        </p:spPr>
        <p:txBody>
          <a:bodyPr vert="horz" lIns="121920" tIns="60960" rIns="121920" bIns="60960" rtlCol="0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25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TÁMOGATÁSI IGÉNYEK BENYÚJTÁSA A KINCSTÁR FELÜLETÉN</a:t>
            </a: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sz="1200" b="1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2025.05.26. – 2025.06.10.</a:t>
            </a:r>
          </a:p>
        </p:txBody>
      </p:sp>
      <p:sp>
        <p:nvSpPr>
          <p:cNvPr id="28" name="Tartalom helye 13">
            <a:extLst>
              <a:ext uri="{FF2B5EF4-FFF2-40B4-BE49-F238E27FC236}">
                <a16:creationId xmlns:a16="http://schemas.microsoft.com/office/drawing/2014/main" id="{27062E5D-C24F-BD94-2728-76145442134D}"/>
              </a:ext>
            </a:extLst>
          </p:cNvPr>
          <p:cNvSpPr txBox="1">
            <a:spLocks/>
          </p:cNvSpPr>
          <p:nvPr/>
        </p:nvSpPr>
        <p:spPr>
          <a:xfrm>
            <a:off x="10006228" y="3033758"/>
            <a:ext cx="1943122" cy="11019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hu-HU" sz="1200" dirty="0">
                <a:solidFill>
                  <a:srgbClr val="FF0000"/>
                </a:solidFill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TÁMOGATÁSI DÖNTÉS, TÁMOGATÓI OKIRATOK KIADÁSA, A TÁMOGATÁS FOLYÓSÍTÁSA</a:t>
            </a:r>
          </a:p>
          <a:p>
            <a:pPr>
              <a:lnSpc>
                <a:spcPct val="100000"/>
              </a:lnSpc>
              <a:defRPr/>
            </a:pPr>
            <a:r>
              <a:rPr lang="hu-HU" sz="1200" b="1" dirty="0">
                <a:solidFill>
                  <a:srgbClr val="FF0000"/>
                </a:solidFill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2025.07.15-től</a:t>
            </a:r>
          </a:p>
        </p:txBody>
      </p:sp>
      <p:sp>
        <p:nvSpPr>
          <p:cNvPr id="2" name="Tartalom helye 15">
            <a:extLst>
              <a:ext uri="{FF2B5EF4-FFF2-40B4-BE49-F238E27FC236}">
                <a16:creationId xmlns:a16="http://schemas.microsoft.com/office/drawing/2014/main" id="{199920DA-7C76-14B1-08BA-76FFC413B16B}"/>
              </a:ext>
            </a:extLst>
          </p:cNvPr>
          <p:cNvSpPr txBox="1">
            <a:spLocks/>
          </p:cNvSpPr>
          <p:nvPr/>
        </p:nvSpPr>
        <p:spPr>
          <a:xfrm>
            <a:off x="4984646" y="4226693"/>
            <a:ext cx="3126632" cy="164554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MINISZTER TÁJÉKOZTATÁSA A FŐISPÁNOKNAK, HOGY MELY FEJLESZTÉSI IGÉNYEK ILLESZKEDNEK A SZAKPOLITIKA FEJLESZTÉSI CÉLJAIHOZ LEGINKÁBB;</a:t>
            </a:r>
          </a:p>
          <a:p>
            <a:pPr>
              <a:lnSpc>
                <a:spcPct val="100000"/>
              </a:lnSpc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FŐISPÁN TÁJÉKOZTATJA AZ ÖNKORMÁNYZATOKAT/TÁRSULÁSOKAT ARRÓL, HOGY A TÁMOGATÁSI IGÉNYEIKET A KINCSTÁR FELÜLETÉN NYÚJTSÁK BE</a:t>
            </a:r>
          </a:p>
        </p:txBody>
      </p:sp>
      <p:cxnSp>
        <p:nvCxnSpPr>
          <p:cNvPr id="26" name="Straight Connector 24">
            <a:extLst>
              <a:ext uri="{FF2B5EF4-FFF2-40B4-BE49-F238E27FC236}">
                <a16:creationId xmlns:a16="http://schemas.microsoft.com/office/drawing/2014/main" id="{29F3851E-CFCF-82A6-F57C-0A31A65F0058}"/>
              </a:ext>
            </a:extLst>
          </p:cNvPr>
          <p:cNvCxnSpPr>
            <a:cxnSpLocks/>
          </p:cNvCxnSpPr>
          <p:nvPr/>
        </p:nvCxnSpPr>
        <p:spPr>
          <a:xfrm flipV="1">
            <a:off x="6586646" y="3610442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artalom helye 15">
            <a:extLst>
              <a:ext uri="{FF2B5EF4-FFF2-40B4-BE49-F238E27FC236}">
                <a16:creationId xmlns:a16="http://schemas.microsoft.com/office/drawing/2014/main" id="{199920DA-7C76-14B1-08BA-76FFC413B16B}"/>
              </a:ext>
            </a:extLst>
          </p:cNvPr>
          <p:cNvSpPr txBox="1">
            <a:spLocks/>
          </p:cNvSpPr>
          <p:nvPr/>
        </p:nvSpPr>
        <p:spPr>
          <a:xfrm>
            <a:off x="8111278" y="4242065"/>
            <a:ext cx="2340000" cy="164554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defRPr/>
            </a:pPr>
            <a:r>
              <a:rPr lang="hu-HU" sz="12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TÁMOGATÁSI IGÉNYEK FORMAI ÉS TARTALMI ÉRTÉKELÉSE, HIÁNYPÓTOLTATÁS</a:t>
            </a:r>
          </a:p>
        </p:txBody>
      </p:sp>
      <p:cxnSp>
        <p:nvCxnSpPr>
          <p:cNvPr id="33" name="Straight Connector 24">
            <a:extLst>
              <a:ext uri="{FF2B5EF4-FFF2-40B4-BE49-F238E27FC236}">
                <a16:creationId xmlns:a16="http://schemas.microsoft.com/office/drawing/2014/main" id="{29F3851E-CFCF-82A6-F57C-0A31A65F0058}"/>
              </a:ext>
            </a:extLst>
          </p:cNvPr>
          <p:cNvCxnSpPr>
            <a:cxnSpLocks/>
          </p:cNvCxnSpPr>
          <p:nvPr/>
        </p:nvCxnSpPr>
        <p:spPr>
          <a:xfrm flipV="1">
            <a:off x="9281278" y="3610442"/>
            <a:ext cx="0" cy="540000"/>
          </a:xfrm>
          <a:prstGeom prst="line">
            <a:avLst/>
          </a:prstGeom>
          <a:ln w="19050">
            <a:solidFill>
              <a:srgbClr val="5C778E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760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artalom helye 15">
            <a:extLst>
              <a:ext uri="{FF2B5EF4-FFF2-40B4-BE49-F238E27FC236}">
                <a16:creationId xmlns:a16="http://schemas.microsoft.com/office/drawing/2014/main" id="{8CB12D9A-D163-7C6E-44C2-4BEB60E57F6F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3659783" y="3318827"/>
            <a:ext cx="3600000" cy="69335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MAGASABB KÖLTSÉGŰ A FEJLESZTÉSI IGÉNY, MINT A JÁRÁSI KERET</a:t>
            </a:r>
          </a:p>
        </p:txBody>
      </p:sp>
      <p:sp>
        <p:nvSpPr>
          <p:cNvPr id="2" name="Tartalom helye 15">
            <a:extLst>
              <a:ext uri="{FF2B5EF4-FFF2-40B4-BE49-F238E27FC236}">
                <a16:creationId xmlns:a16="http://schemas.microsoft.com/office/drawing/2014/main" id="{5EFFC52E-0CA7-366C-C6AC-B2D974A2A230}"/>
              </a:ext>
            </a:extLst>
          </p:cNvPr>
          <p:cNvSpPr txBox="1">
            <a:spLocks/>
          </p:cNvSpPr>
          <p:nvPr/>
        </p:nvSpPr>
        <p:spPr>
          <a:xfrm>
            <a:off x="3659783" y="4127167"/>
            <a:ext cx="360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MÁSIK JÁRÁST, VÁRMEGYÉT IS ÉRINTŐ KÖZÖS FEJLESZTÉST JAVASOLNAK</a:t>
            </a:r>
          </a:p>
        </p:txBody>
      </p:sp>
      <p:sp>
        <p:nvSpPr>
          <p:cNvPr id="9" name="Tartalom helye 15">
            <a:extLst>
              <a:ext uri="{FF2B5EF4-FFF2-40B4-BE49-F238E27FC236}">
                <a16:creationId xmlns:a16="http://schemas.microsoft.com/office/drawing/2014/main" id="{CDCB1E27-9B17-CC8A-E92B-799045D9C009}"/>
              </a:ext>
            </a:extLst>
          </p:cNvPr>
          <p:cNvSpPr txBox="1">
            <a:spLocks/>
          </p:cNvSpPr>
          <p:nvPr/>
        </p:nvSpPr>
        <p:spPr>
          <a:xfrm>
            <a:off x="3659783" y="4935507"/>
            <a:ext cx="360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 FÓRUM NEM TESZ JAVASLATOT</a:t>
            </a:r>
          </a:p>
        </p:txBody>
      </p:sp>
      <p:sp>
        <p:nvSpPr>
          <p:cNvPr id="10" name="Tartalom helye 15">
            <a:extLst>
              <a:ext uri="{FF2B5EF4-FFF2-40B4-BE49-F238E27FC236}">
                <a16:creationId xmlns:a16="http://schemas.microsoft.com/office/drawing/2014/main" id="{C51CD12A-FC96-4E0C-BA32-D1951D76630F}"/>
              </a:ext>
            </a:extLst>
          </p:cNvPr>
          <p:cNvSpPr txBox="1">
            <a:spLocks/>
          </p:cNvSpPr>
          <p:nvPr/>
        </p:nvSpPr>
        <p:spPr>
          <a:xfrm>
            <a:off x="3659783" y="5743846"/>
            <a:ext cx="360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NINCS ELÉG FEJLESZTÉSI IGÉNY A JÁRÁSI KERET KITÖLTÉSÉRE</a:t>
            </a:r>
          </a:p>
        </p:txBody>
      </p:sp>
      <p:sp>
        <p:nvSpPr>
          <p:cNvPr id="12" name="Google Shape;126;p6">
            <a:extLst>
              <a:ext uri="{FF2B5EF4-FFF2-40B4-BE49-F238E27FC236}">
                <a16:creationId xmlns:a16="http://schemas.microsoft.com/office/drawing/2014/main" id="{CED72D53-2D07-9AB7-35AD-ADF0C59CFFE5}"/>
              </a:ext>
            </a:extLst>
          </p:cNvPr>
          <p:cNvSpPr txBox="1">
            <a:spLocks/>
          </p:cNvSpPr>
          <p:nvPr/>
        </p:nvSpPr>
        <p:spPr>
          <a:xfrm>
            <a:off x="3659783" y="2480650"/>
            <a:ext cx="3285787" cy="6003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0" lvl="0" indent="-304792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 panose="020B0604020202020204" pitchFamily="34" charset="0"/>
              <a:buNone/>
              <a:defRPr sz="3200" b="1" i="0" kern="120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 panose="020B0604020202020204" pitchFamily="34" charset="0"/>
              <a:buNone/>
              <a:defRPr sz="20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2pPr>
            <a:lvl3pPr marL="1828754" lvl="2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 panose="020B0604020202020204" pitchFamily="34" charset="0"/>
              <a:buNone/>
              <a:defRPr sz="18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3pPr>
            <a:lvl4pPr marL="2438339" lvl="3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4pPr>
            <a:lvl5pPr marL="3047924" lvl="4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5pPr>
            <a:lvl6pPr marL="3657509" lvl="5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6pPr>
            <a:lvl7pPr marL="4267093" lvl="6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7pPr>
            <a:lvl8pPr marL="4876678" lvl="7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8pPr>
            <a:lvl9pPr marL="5486263" lvl="8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-304792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 panose="020B0604020202020204" pitchFamily="34" charset="0"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5C778E"/>
                </a:solidFill>
                <a:effectLst/>
                <a:uLnTx/>
                <a:uFillTx/>
                <a:latin typeface="Aptos Black" panose="020B0004020202020204" pitchFamily="34" charset="0"/>
                <a:cs typeface="Poppins ExtraBold" panose="00000900000000000000" pitchFamily="2" charset="0"/>
                <a:sym typeface="Bebas Neue"/>
              </a:rPr>
              <a:t>Eset</a:t>
            </a:r>
          </a:p>
        </p:txBody>
      </p:sp>
      <p:sp>
        <p:nvSpPr>
          <p:cNvPr id="19" name="Tartalom helye 15">
            <a:extLst>
              <a:ext uri="{FF2B5EF4-FFF2-40B4-BE49-F238E27FC236}">
                <a16:creationId xmlns:a16="http://schemas.microsoft.com/office/drawing/2014/main" id="{AA2131B8-C306-B72F-33A1-B965052B1C36}"/>
              </a:ext>
            </a:extLst>
          </p:cNvPr>
          <p:cNvSpPr txBox="1">
            <a:spLocks/>
          </p:cNvSpPr>
          <p:nvPr/>
        </p:nvSpPr>
        <p:spPr>
          <a:xfrm>
            <a:off x="7659748" y="3318827"/>
            <a:ext cx="396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SZAKASZOLÁS, KERETEMELÉSNÉL VISSZAMENŐLEGES ELSZÁMOLHATÓSÁG BIZTOSÍTÁSA</a:t>
            </a:r>
          </a:p>
        </p:txBody>
      </p:sp>
      <p:sp>
        <p:nvSpPr>
          <p:cNvPr id="20" name="Tartalom helye 15">
            <a:extLst>
              <a:ext uri="{FF2B5EF4-FFF2-40B4-BE49-F238E27FC236}">
                <a16:creationId xmlns:a16="http://schemas.microsoft.com/office/drawing/2014/main" id="{C6223863-39CF-82A5-882F-C496AE7977C1}"/>
              </a:ext>
            </a:extLst>
          </p:cNvPr>
          <p:cNvSpPr txBox="1">
            <a:spLocks/>
          </p:cNvSpPr>
          <p:nvPr/>
        </p:nvSpPr>
        <p:spPr>
          <a:xfrm>
            <a:off x="7659748" y="4131832"/>
            <a:ext cx="396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EGYÜTTES ÜLÉS LEHET, MELYNEK IGÉNYÉT A FÓRUM ELŐTT LEGKÉSŐBB 4 NAPPAL JELEZNI KELL A FŐISPÁN FELÉ</a:t>
            </a:r>
          </a:p>
        </p:txBody>
      </p:sp>
      <p:sp>
        <p:nvSpPr>
          <p:cNvPr id="21" name="Tartalom helye 15">
            <a:extLst>
              <a:ext uri="{FF2B5EF4-FFF2-40B4-BE49-F238E27FC236}">
                <a16:creationId xmlns:a16="http://schemas.microsoft.com/office/drawing/2014/main" id="{F6BC1915-F7BE-7589-2183-35E2F5ADED98}"/>
              </a:ext>
            </a:extLst>
          </p:cNvPr>
          <p:cNvSpPr txBox="1">
            <a:spLocks/>
          </p:cNvSpPr>
          <p:nvPr/>
        </p:nvSpPr>
        <p:spPr>
          <a:xfrm>
            <a:off x="7659748" y="4935507"/>
            <a:ext cx="396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ISMÉTELT ÜLÉS</a:t>
            </a: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, </a:t>
            </a: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HA </a:t>
            </a: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AZ IS</a:t>
            </a: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 SIKERTELEN, AKKOR A FŐISPÁN FELTERJESZTI AZ ÖSSZES FEJLESZTÉSI IGÉNYT A KTM-NEK</a:t>
            </a:r>
          </a:p>
        </p:txBody>
      </p:sp>
      <p:sp>
        <p:nvSpPr>
          <p:cNvPr id="23" name="Tartalom helye 15">
            <a:extLst>
              <a:ext uri="{FF2B5EF4-FFF2-40B4-BE49-F238E27FC236}">
                <a16:creationId xmlns:a16="http://schemas.microsoft.com/office/drawing/2014/main" id="{1CBB76E1-421A-FFD8-DD78-D83E963C15A1}"/>
              </a:ext>
            </a:extLst>
          </p:cNvPr>
          <p:cNvSpPr txBox="1">
            <a:spLocks/>
          </p:cNvSpPr>
          <p:nvPr/>
        </p:nvSpPr>
        <p:spPr>
          <a:xfrm>
            <a:off x="7659748" y="5739182"/>
            <a:ext cx="3960000" cy="6933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Damascus" pitchFamily="2" charset="-78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TEREPMUNKA,</a:t>
            </a:r>
            <a:r>
              <a:rPr lang="hu-HU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 </a:t>
            </a:r>
            <a:r>
              <a:rPr lang="pt-BR" sz="1400" dirty="0">
                <a:latin typeface="Aptos Narrow" panose="020B0004020202020204" pitchFamily="34" charset="0"/>
                <a:ea typeface="Calibri" panose="020F0502020204030204" pitchFamily="34" charset="0"/>
                <a:cs typeface="Arial Narrow" panose="020B0604020202020204" pitchFamily="34" charset="0"/>
              </a:rPr>
              <a:t>TANÁCSADÁS</a:t>
            </a:r>
          </a:p>
        </p:txBody>
      </p:sp>
      <p:sp>
        <p:nvSpPr>
          <p:cNvPr id="30" name="Google Shape;126;p6">
            <a:extLst>
              <a:ext uri="{FF2B5EF4-FFF2-40B4-BE49-F238E27FC236}">
                <a16:creationId xmlns:a16="http://schemas.microsoft.com/office/drawing/2014/main" id="{D2EF69C3-77D1-59B2-E171-5EADC9B43E81}"/>
              </a:ext>
            </a:extLst>
          </p:cNvPr>
          <p:cNvSpPr txBox="1">
            <a:spLocks/>
          </p:cNvSpPr>
          <p:nvPr/>
        </p:nvSpPr>
        <p:spPr>
          <a:xfrm>
            <a:off x="7659748" y="2480650"/>
            <a:ext cx="3285787" cy="6003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0" lvl="0" indent="-304792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 panose="020B0604020202020204" pitchFamily="34" charset="0"/>
              <a:buNone/>
              <a:defRPr sz="3200" b="1" i="0" kern="1200">
                <a:solidFill>
                  <a:schemeClr val="tx2"/>
                </a:solidFill>
                <a:latin typeface="Aptos Black" panose="020B0004020202020204" pitchFamily="34" charset="0"/>
                <a:ea typeface="Aptos Black" panose="020B0004020202020204" pitchFamily="34" charset="0"/>
                <a:cs typeface="Poppins ExtraBold" panose="00000900000000000000" pitchFamily="2" charset="0"/>
                <a:sym typeface="Bebas Neue"/>
              </a:defRPr>
            </a:lvl1pPr>
            <a:lvl2pPr marL="1219170" lvl="1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 panose="020B0604020202020204" pitchFamily="34" charset="0"/>
              <a:buNone/>
              <a:defRPr sz="20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2pPr>
            <a:lvl3pPr marL="1828754" lvl="2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 panose="020B0604020202020204" pitchFamily="34" charset="0"/>
              <a:buNone/>
              <a:defRPr sz="18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3pPr>
            <a:lvl4pPr marL="2438339" lvl="3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4pPr>
            <a:lvl5pPr marL="3047924" lvl="4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5pPr>
            <a:lvl6pPr marL="3657509" lvl="5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6pPr>
            <a:lvl7pPr marL="4267093" lvl="6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7pPr>
            <a:lvl8pPr marL="4876678" lvl="7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8pPr>
            <a:lvl9pPr marL="5486263" lvl="8" indent="-304792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 panose="020B0604020202020204" pitchFamily="34" charset="0"/>
              <a:buNone/>
              <a:defRPr sz="16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-304792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 panose="020B0604020202020204" pitchFamily="34" charset="0"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5C778E"/>
                </a:solidFill>
                <a:effectLst/>
                <a:uLnTx/>
                <a:uFillTx/>
                <a:latin typeface="Aptos Black" panose="020B0004020202020204" pitchFamily="34" charset="0"/>
                <a:cs typeface="Poppins ExtraBold" panose="00000900000000000000" pitchFamily="2" charset="0"/>
                <a:sym typeface="Bebas Neue"/>
              </a:rPr>
              <a:t>Megoldás</a:t>
            </a:r>
          </a:p>
        </p:txBody>
      </p:sp>
      <p:pic>
        <p:nvPicPr>
          <p:cNvPr id="34" name="Graphic 33" descr="Puzzle outline">
            <a:extLst>
              <a:ext uri="{FF2B5EF4-FFF2-40B4-BE49-F238E27FC236}">
                <a16:creationId xmlns:a16="http://schemas.microsoft.com/office/drawing/2014/main" id="{34D3122B-DF83-2E85-6C10-4E017BAC81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59783" y="1723092"/>
            <a:ext cx="720000" cy="720000"/>
          </a:xfrm>
          <a:prstGeom prst="rect">
            <a:avLst/>
          </a:prstGeom>
        </p:spPr>
      </p:pic>
      <p:pic>
        <p:nvPicPr>
          <p:cNvPr id="36" name="Graphic 35" descr="Lightbulb outline">
            <a:extLst>
              <a:ext uri="{FF2B5EF4-FFF2-40B4-BE49-F238E27FC236}">
                <a16:creationId xmlns:a16="http://schemas.microsoft.com/office/drawing/2014/main" id="{DEC6E140-910F-3493-CF44-0D1CEA1825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59748" y="1723092"/>
            <a:ext cx="720000" cy="720000"/>
          </a:xfrm>
          <a:prstGeom prst="rect">
            <a:avLst/>
          </a:prstGeom>
        </p:spPr>
      </p:pic>
      <p:sp>
        <p:nvSpPr>
          <p:cNvPr id="38" name="Google Shape;118;p5">
            <a:extLst>
              <a:ext uri="{FF2B5EF4-FFF2-40B4-BE49-F238E27FC236}">
                <a16:creationId xmlns:a16="http://schemas.microsoft.com/office/drawing/2014/main" id="{912BD627-47C5-5F96-D0B3-9E6749A649C6}"/>
              </a:ext>
            </a:extLst>
          </p:cNvPr>
          <p:cNvSpPr txBox="1">
            <a:spLocks/>
          </p:cNvSpPr>
          <p:nvPr/>
        </p:nvSpPr>
        <p:spPr>
          <a:xfrm>
            <a:off x="964800" y="736599"/>
            <a:ext cx="3809023" cy="8525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200" b="1" i="0" kern="1200" cap="all" baseline="0">
                <a:solidFill>
                  <a:schemeClr val="tx2"/>
                </a:solidFill>
                <a:latin typeface="Aptos Narrow" panose="020B0004020202020204" pitchFamily="34" charset="0"/>
                <a:ea typeface="+mj-ea"/>
                <a:cs typeface="Poppins ExtraBold" panose="000009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Tx/>
              <a:buNone/>
              <a:tabLst/>
              <a:defRPr/>
            </a:pPr>
            <a:r>
              <a:rPr kumimoji="0" lang="hu-HU" sz="4200" b="1" i="0" u="none" strike="noStrike" kern="1200" cap="all" spc="0" normalizeH="0" baseline="0" noProof="0" dirty="0">
                <a:ln>
                  <a:noFill/>
                </a:ln>
                <a:solidFill>
                  <a:srgbClr val="5C778E"/>
                </a:solidFill>
                <a:effectLst/>
                <a:uLnTx/>
                <a:uFillTx/>
                <a:latin typeface="Aptos Narrow" panose="020B0004020202020204" pitchFamily="34" charset="0"/>
                <a:ea typeface="+mj-ea"/>
                <a:cs typeface="Poppins ExtraBold" panose="00000900000000000000" pitchFamily="2" charset="0"/>
              </a:rPr>
              <a:t>MI TÖRTÉNIK, HA?</a:t>
            </a:r>
          </a:p>
        </p:txBody>
      </p:sp>
    </p:spTree>
    <p:extLst>
      <p:ext uri="{BB962C8B-B14F-4D97-AF65-F5344CB8AC3E}">
        <p14:creationId xmlns:p14="http://schemas.microsoft.com/office/powerpoint/2010/main" val="2427518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TFSZ-arculat">
      <a:dk1>
        <a:srgbClr val="000000"/>
      </a:dk1>
      <a:lt1>
        <a:srgbClr val="FFFFFF"/>
      </a:lt1>
      <a:dk2>
        <a:srgbClr val="5C778E"/>
      </a:dk2>
      <a:lt2>
        <a:srgbClr val="E0DBD8"/>
      </a:lt2>
      <a:accent1>
        <a:srgbClr val="6495ED"/>
      </a:accent1>
      <a:accent2>
        <a:srgbClr val="F5AF72"/>
      </a:accent2>
      <a:accent3>
        <a:srgbClr val="9AA75F"/>
      </a:accent3>
      <a:accent4>
        <a:srgbClr val="CB6D8F"/>
      </a:accent4>
      <a:accent5>
        <a:srgbClr val="83699E"/>
      </a:accent5>
      <a:accent6>
        <a:srgbClr val="F6E29E"/>
      </a:accent6>
      <a:hlink>
        <a:srgbClr val="445462"/>
      </a:hlink>
      <a:folHlink>
        <a:srgbClr val="D1C8C5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-téma">
  <a:themeElements>
    <a:clrScheme name="KTM_sablon_felkeszito">
      <a:dk1>
        <a:srgbClr val="000000"/>
      </a:dk1>
      <a:lt1>
        <a:srgbClr val="FFFFFF"/>
      </a:lt1>
      <a:dk2>
        <a:srgbClr val="133359"/>
      </a:dk2>
      <a:lt2>
        <a:srgbClr val="E0DCD9"/>
      </a:lt2>
      <a:accent1>
        <a:srgbClr val="5C768E"/>
      </a:accent1>
      <a:accent2>
        <a:srgbClr val="58CBAE"/>
      </a:accent2>
      <a:accent3>
        <a:srgbClr val="C4C975"/>
      </a:accent3>
      <a:accent4>
        <a:srgbClr val="878FCD"/>
      </a:accent4>
      <a:accent5>
        <a:srgbClr val="D19858"/>
      </a:accent5>
      <a:accent6>
        <a:srgbClr val="D6686A"/>
      </a:accent6>
      <a:hlink>
        <a:srgbClr val="7491C5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1129</Words>
  <Application>Microsoft Office PowerPoint</Application>
  <PresentationFormat>Szélesvásznú</PresentationFormat>
  <Paragraphs>185</Paragraphs>
  <Slides>13</Slides>
  <Notes>13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14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13</vt:i4>
      </vt:variant>
    </vt:vector>
  </HeadingPairs>
  <TitlesOfParts>
    <vt:vector size="29" baseType="lpstr">
      <vt:lpstr>Aptos</vt:lpstr>
      <vt:lpstr>Aptos Black</vt:lpstr>
      <vt:lpstr>Aptos Light</vt:lpstr>
      <vt:lpstr>Aptos Narrow</vt:lpstr>
      <vt:lpstr>Aptos Serif</vt:lpstr>
      <vt:lpstr>Arial</vt:lpstr>
      <vt:lpstr>Arial Black</vt:lpstr>
      <vt:lpstr>Arial Narrow</vt:lpstr>
      <vt:lpstr>Arimo</vt:lpstr>
      <vt:lpstr>Bebas Neue</vt:lpstr>
      <vt:lpstr>Calibri</vt:lpstr>
      <vt:lpstr>Helvetica Neue</vt:lpstr>
      <vt:lpstr>Helvetica Neue Condensed</vt:lpstr>
      <vt:lpstr>Helvetica Neue Light</vt:lpstr>
      <vt:lpstr>Office-téma</vt:lpstr>
      <vt:lpstr>1_Office-téma</vt:lpstr>
      <vt:lpstr>Versenyképes Járások Program</vt:lpstr>
      <vt:lpstr>SAROKPONTOK</vt:lpstr>
      <vt:lpstr>SZEREPLŐK</vt:lpstr>
      <vt:lpstr>Járási fejlesztési Fórum</vt:lpstr>
      <vt:lpstr>Járási fejlesztési Fórum</vt:lpstr>
      <vt:lpstr>PowerPoint-bemutató</vt:lpstr>
      <vt:lpstr>PowerPoint-bemutató</vt:lpstr>
      <vt:lpstr>ÜTEMEZÉS</vt:lpstr>
      <vt:lpstr>PowerPoint-bemutató</vt:lpstr>
      <vt:lpstr>MIRE LEHET FEJLESZTÉSI IGÉNYT BENYÚJTANI?</vt:lpstr>
      <vt:lpstr>PowerPoint-bemutató</vt:lpstr>
      <vt:lpstr>PowerPoint-bemutató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VERSENYKÉPES JÁRÁSOK PROGRAM SAROKPONTJAI ÉS ELJÁRÁSRENDJE</dc:title>
  <dc:creator>Brigitta Nagy</dc:creator>
  <cp:lastModifiedBy>Polyánszky dr.</cp:lastModifiedBy>
  <cp:revision>207</cp:revision>
  <dcterms:created xsi:type="dcterms:W3CDTF">2025-01-23T09:40:30Z</dcterms:created>
  <dcterms:modified xsi:type="dcterms:W3CDTF">2025-03-19T20:25:49Z</dcterms:modified>
</cp:coreProperties>
</file>