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sldIdLst>
    <p:sldId id="256" r:id="rId6"/>
    <p:sldId id="257" r:id="rId7"/>
    <p:sldId id="272" r:id="rId8"/>
    <p:sldId id="270" r:id="rId9"/>
    <p:sldId id="258" r:id="rId10"/>
    <p:sldId id="271" r:id="rId11"/>
    <p:sldId id="259" r:id="rId12"/>
    <p:sldId id="266" r:id="rId13"/>
    <p:sldId id="267" r:id="rId14"/>
    <p:sldId id="268" r:id="rId15"/>
    <p:sldId id="263" r:id="rId16"/>
  </p:sldIdLst>
  <p:sldSz cx="46451838" cy="26133425"/>
  <p:notesSz cx="6858000" cy="9144000"/>
  <p:defaultTextStyle>
    <a:defPPr>
      <a:defRPr lang="en-US"/>
    </a:defPPr>
    <a:lvl1pPr marL="0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1pPr>
    <a:lvl2pPr marL="2322713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2pPr>
    <a:lvl3pPr marL="4645426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3pPr>
    <a:lvl4pPr marL="6968139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4pPr>
    <a:lvl5pPr marL="9290853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5pPr>
    <a:lvl6pPr marL="11613566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6pPr>
    <a:lvl7pPr marL="13936279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7pPr>
    <a:lvl8pPr marL="16258992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8pPr>
    <a:lvl9pPr marL="18581705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31">
          <p15:clr>
            <a:srgbClr val="A4A3A4"/>
          </p15:clr>
        </p15:guide>
        <p15:guide id="2" pos="146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3399"/>
    <a:srgbClr val="F0F0F0"/>
    <a:srgbClr val="F0F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6" d="100"/>
          <a:sy n="16" d="100"/>
        </p:scale>
        <p:origin x="844" y="88"/>
      </p:cViewPr>
      <p:guideLst>
        <p:guide orient="horz" pos="8231"/>
        <p:guide pos="146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3888" y="8118304"/>
            <a:ext cx="39484062" cy="5601749"/>
          </a:xfrm>
        </p:spPr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67776" y="14808941"/>
            <a:ext cx="32516287" cy="667854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322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645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968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290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61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936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258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581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6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81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677582" y="786421"/>
            <a:ext cx="10451664" cy="16720555"/>
          </a:xfrm>
        </p:spPr>
        <p:txBody>
          <a:bodyPr vert="eaVert"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22592" y="786421"/>
            <a:ext cx="30580793" cy="16720555"/>
          </a:xfrm>
        </p:spPr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01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AA70E15-4F26-4A57-8D04-E525BE427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80" y="4276930"/>
            <a:ext cx="34838879" cy="9098304"/>
          </a:xfrm>
        </p:spPr>
        <p:txBody>
          <a:bodyPr anchor="b"/>
          <a:lstStyle>
            <a:lvl1pPr algn="ctr">
              <a:defRPr sz="2286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A763B34-9A3B-4D97-884E-BF1B0B3132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80" y="13726100"/>
            <a:ext cx="34838879" cy="6309526"/>
          </a:xfrm>
        </p:spPr>
        <p:txBody>
          <a:bodyPr/>
          <a:lstStyle>
            <a:lvl1pPr marL="0" indent="0" algn="ctr">
              <a:buNone/>
              <a:defRPr sz="9144"/>
            </a:lvl1pPr>
            <a:lvl2pPr marL="1741932" indent="0" algn="ctr">
              <a:buNone/>
              <a:defRPr sz="7620"/>
            </a:lvl2pPr>
            <a:lvl3pPr marL="3483864" indent="0" algn="ctr">
              <a:buNone/>
              <a:defRPr sz="6858"/>
            </a:lvl3pPr>
            <a:lvl4pPr marL="5225796" indent="0" algn="ctr">
              <a:buNone/>
              <a:defRPr sz="6096"/>
            </a:lvl4pPr>
            <a:lvl5pPr marL="6967728" indent="0" algn="ctr">
              <a:buNone/>
              <a:defRPr sz="6096"/>
            </a:lvl5pPr>
            <a:lvl6pPr marL="8709660" indent="0" algn="ctr">
              <a:buNone/>
              <a:defRPr sz="6096"/>
            </a:lvl6pPr>
            <a:lvl7pPr marL="10451592" indent="0" algn="ctr">
              <a:buNone/>
              <a:defRPr sz="6096"/>
            </a:lvl7pPr>
            <a:lvl8pPr marL="12193524" indent="0" algn="ctr">
              <a:buNone/>
              <a:defRPr sz="6096"/>
            </a:lvl8pPr>
            <a:lvl9pPr marL="13935456" indent="0" algn="ctr">
              <a:buNone/>
              <a:defRPr sz="6096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F7EB9F6-0B4E-4A4D-8406-5B4FE9361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DE28-6D4E-4670-9F87-35AFDD5741B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2025.03.18.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EE8B18F-DB47-410B-B36A-B7E5B4D55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9FCE23A-6574-4511-88C0-4CC660F5B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D2C-F055-414C-A207-C6A368CBA5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994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8580019-1100-4EAE-A45C-127EC8D72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FADB35D-663E-4D08-8DCB-BCD468146D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0DDBE13-A712-495E-B6EF-C9A8BBAB7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DE28-6D4E-4670-9F87-35AFDD5741B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2025.03.18.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D0B29BB-0791-4991-9817-6A11CE4A5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058B4B9-2100-4023-9C9B-9453D6B49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D2C-F055-414C-A207-C6A368CBA5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816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79BD30-0782-4515-B79B-43F4EA1FC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370" y="6515212"/>
            <a:ext cx="40064710" cy="10870777"/>
          </a:xfrm>
        </p:spPr>
        <p:txBody>
          <a:bodyPr anchor="b"/>
          <a:lstStyle>
            <a:lvl1pPr>
              <a:defRPr sz="2286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AF83176-9527-4141-93ED-ADC7EC900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9370" y="17488830"/>
            <a:ext cx="40064710" cy="5716685"/>
          </a:xfrm>
        </p:spPr>
        <p:txBody>
          <a:bodyPr/>
          <a:lstStyle>
            <a:lvl1pPr marL="0" indent="0">
              <a:buNone/>
              <a:defRPr sz="9144">
                <a:solidFill>
                  <a:schemeClr val="tx1">
                    <a:tint val="75000"/>
                  </a:schemeClr>
                </a:solidFill>
              </a:defRPr>
            </a:lvl1pPr>
            <a:lvl2pPr marL="1741932" indent="0">
              <a:buNone/>
              <a:defRPr sz="7620">
                <a:solidFill>
                  <a:schemeClr val="tx1">
                    <a:tint val="75000"/>
                  </a:schemeClr>
                </a:solidFill>
              </a:defRPr>
            </a:lvl2pPr>
            <a:lvl3pPr marL="3483864" indent="0">
              <a:buNone/>
              <a:defRPr sz="6858">
                <a:solidFill>
                  <a:schemeClr val="tx1">
                    <a:tint val="75000"/>
                  </a:schemeClr>
                </a:solidFill>
              </a:defRPr>
            </a:lvl3pPr>
            <a:lvl4pPr marL="5225796" indent="0">
              <a:buNone/>
              <a:defRPr sz="6096">
                <a:solidFill>
                  <a:schemeClr val="tx1">
                    <a:tint val="75000"/>
                  </a:schemeClr>
                </a:solidFill>
              </a:defRPr>
            </a:lvl4pPr>
            <a:lvl5pPr marL="6967728" indent="0">
              <a:buNone/>
              <a:defRPr sz="6096">
                <a:solidFill>
                  <a:schemeClr val="tx1">
                    <a:tint val="75000"/>
                  </a:schemeClr>
                </a:solidFill>
              </a:defRPr>
            </a:lvl5pPr>
            <a:lvl6pPr marL="8709660" indent="0">
              <a:buNone/>
              <a:defRPr sz="6096">
                <a:solidFill>
                  <a:schemeClr val="tx1">
                    <a:tint val="75000"/>
                  </a:schemeClr>
                </a:solidFill>
              </a:defRPr>
            </a:lvl6pPr>
            <a:lvl7pPr marL="10451592" indent="0">
              <a:buNone/>
              <a:defRPr sz="6096">
                <a:solidFill>
                  <a:schemeClr val="tx1">
                    <a:tint val="75000"/>
                  </a:schemeClr>
                </a:solidFill>
              </a:defRPr>
            </a:lvl7pPr>
            <a:lvl8pPr marL="12193524" indent="0">
              <a:buNone/>
              <a:defRPr sz="6096">
                <a:solidFill>
                  <a:schemeClr val="tx1">
                    <a:tint val="75000"/>
                  </a:schemeClr>
                </a:solidFill>
              </a:defRPr>
            </a:lvl8pPr>
            <a:lvl9pPr marL="13935456" indent="0">
              <a:buNone/>
              <a:defRPr sz="60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D66714C-823B-4EAB-A5A8-A91CD4290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DE28-6D4E-4670-9F87-35AFDD5741B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2025.03.18.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EB3DCF2-310E-485F-986A-BD08A16E2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570E29F-00CF-4B06-A02F-2AAAFFE6C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D2C-F055-414C-A207-C6A368CBA5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744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DCAA69F-B53A-408E-B1E1-D08DDD034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800EA35-327A-40E9-B42B-EFE5C94A5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93564" y="6956815"/>
            <a:ext cx="19742031" cy="1658141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6E0F8AF-6A28-4536-8958-5B9F6129BD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516243" y="6956815"/>
            <a:ext cx="19742031" cy="1658141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463E0D3-1EDB-41B7-B8BB-8802AE828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DE28-6D4E-4670-9F87-35AFDD5741B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2025.03.18.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3B1F18A-C205-4A54-A7F3-B458EE7F9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9BBF80A-2843-4C11-A4FC-079EF6EAE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D2C-F055-414C-A207-C6A368CBA5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978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FD88F48-B36E-4E5C-B73F-5AF941A3C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614" y="1391365"/>
            <a:ext cx="40064710" cy="5051254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0002C40-0EE2-4567-96A0-2E1E35DBC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9616" y="6406321"/>
            <a:ext cx="19651303" cy="3139639"/>
          </a:xfrm>
        </p:spPr>
        <p:txBody>
          <a:bodyPr anchor="b"/>
          <a:lstStyle>
            <a:lvl1pPr marL="0" indent="0">
              <a:buNone/>
              <a:defRPr sz="9144" b="1"/>
            </a:lvl1pPr>
            <a:lvl2pPr marL="1741932" indent="0">
              <a:buNone/>
              <a:defRPr sz="7620" b="1"/>
            </a:lvl2pPr>
            <a:lvl3pPr marL="3483864" indent="0">
              <a:buNone/>
              <a:defRPr sz="6858" b="1"/>
            </a:lvl3pPr>
            <a:lvl4pPr marL="5225796" indent="0">
              <a:buNone/>
              <a:defRPr sz="6096" b="1"/>
            </a:lvl4pPr>
            <a:lvl5pPr marL="6967728" indent="0">
              <a:buNone/>
              <a:defRPr sz="6096" b="1"/>
            </a:lvl5pPr>
            <a:lvl6pPr marL="8709660" indent="0">
              <a:buNone/>
              <a:defRPr sz="6096" b="1"/>
            </a:lvl6pPr>
            <a:lvl7pPr marL="10451592" indent="0">
              <a:buNone/>
              <a:defRPr sz="6096" b="1"/>
            </a:lvl7pPr>
            <a:lvl8pPr marL="12193524" indent="0">
              <a:buNone/>
              <a:defRPr sz="6096" b="1"/>
            </a:lvl8pPr>
            <a:lvl9pPr marL="13935456" indent="0">
              <a:buNone/>
              <a:defRPr sz="6096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55443E8-103C-40FF-911C-F94656E8E5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99616" y="9545960"/>
            <a:ext cx="19651303" cy="1404066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2815AB3B-6FAC-4F93-BC55-B638F502CB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3516243" y="6406321"/>
            <a:ext cx="19748081" cy="3139639"/>
          </a:xfrm>
        </p:spPr>
        <p:txBody>
          <a:bodyPr anchor="b"/>
          <a:lstStyle>
            <a:lvl1pPr marL="0" indent="0">
              <a:buNone/>
              <a:defRPr sz="9144" b="1"/>
            </a:lvl1pPr>
            <a:lvl2pPr marL="1741932" indent="0">
              <a:buNone/>
              <a:defRPr sz="7620" b="1"/>
            </a:lvl2pPr>
            <a:lvl3pPr marL="3483864" indent="0">
              <a:buNone/>
              <a:defRPr sz="6858" b="1"/>
            </a:lvl3pPr>
            <a:lvl4pPr marL="5225796" indent="0">
              <a:buNone/>
              <a:defRPr sz="6096" b="1"/>
            </a:lvl4pPr>
            <a:lvl5pPr marL="6967728" indent="0">
              <a:buNone/>
              <a:defRPr sz="6096" b="1"/>
            </a:lvl5pPr>
            <a:lvl6pPr marL="8709660" indent="0">
              <a:buNone/>
              <a:defRPr sz="6096" b="1"/>
            </a:lvl6pPr>
            <a:lvl7pPr marL="10451592" indent="0">
              <a:buNone/>
              <a:defRPr sz="6096" b="1"/>
            </a:lvl7pPr>
            <a:lvl8pPr marL="12193524" indent="0">
              <a:buNone/>
              <a:defRPr sz="6096" b="1"/>
            </a:lvl8pPr>
            <a:lvl9pPr marL="13935456" indent="0">
              <a:buNone/>
              <a:defRPr sz="6096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C28BE55-EF8E-473E-AB94-2DF12CDAA9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3516243" y="9545960"/>
            <a:ext cx="19748081" cy="1404066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60A19C26-F75F-4ACC-845A-E0A2680E8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DE28-6D4E-4670-9F87-35AFDD5741B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2025.03.18.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6B623382-E71F-4579-B579-930E87409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42662C7E-1B09-4C6E-B5A8-C5FA89B33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D2C-F055-414C-A207-C6A368CBA5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299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0316F0-E0B8-4B67-88A7-28D7DF4E4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C7FD1C24-F484-4996-BBE4-1DBE4B24D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DE28-6D4E-4670-9F87-35AFDD5741B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2025.03.18.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F14EDD0-AFF6-4FE7-A23A-4486AB125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A449762-35E4-47E4-9A01-49724B7BA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D2C-F055-414C-A207-C6A368CBA5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65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A7A85EB8-2160-48F5-8979-6A671320D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DE28-6D4E-4670-9F87-35AFDD5741B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2025.03.18.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5424EA8F-CB35-41A9-ABDB-3F2D5422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F7F8A1A-4259-4EE3-A487-E0EA8C730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D2C-F055-414C-A207-C6A368CBA5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119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5A6F24F-534F-4907-8090-BC3B3278A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616" y="1742228"/>
            <a:ext cx="14981926" cy="6097799"/>
          </a:xfrm>
        </p:spPr>
        <p:txBody>
          <a:bodyPr anchor="b"/>
          <a:lstStyle>
            <a:lvl1pPr>
              <a:defRPr sz="12192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D27EEB1-C3CA-44F5-9554-5453D7D70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48081" y="3762731"/>
            <a:ext cx="23516243" cy="18571670"/>
          </a:xfrm>
        </p:spPr>
        <p:txBody>
          <a:bodyPr/>
          <a:lstStyle>
            <a:lvl1pPr>
              <a:defRPr sz="12192"/>
            </a:lvl1pPr>
            <a:lvl2pPr>
              <a:defRPr sz="10668"/>
            </a:lvl2pPr>
            <a:lvl3pPr>
              <a:defRPr sz="9144"/>
            </a:lvl3pPr>
            <a:lvl4pPr>
              <a:defRPr sz="7620"/>
            </a:lvl4pPr>
            <a:lvl5pPr>
              <a:defRPr sz="7620"/>
            </a:lvl5pPr>
            <a:lvl6pPr>
              <a:defRPr sz="7620"/>
            </a:lvl6pPr>
            <a:lvl7pPr>
              <a:defRPr sz="7620"/>
            </a:lvl7pPr>
            <a:lvl8pPr>
              <a:defRPr sz="7620"/>
            </a:lvl8pPr>
            <a:lvl9pPr>
              <a:defRPr sz="762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5D13769-AC6A-4494-A3DA-961523C0A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99616" y="7840027"/>
            <a:ext cx="14981926" cy="14524621"/>
          </a:xfrm>
        </p:spPr>
        <p:txBody>
          <a:bodyPr/>
          <a:lstStyle>
            <a:lvl1pPr marL="0" indent="0">
              <a:buNone/>
              <a:defRPr sz="6096"/>
            </a:lvl1pPr>
            <a:lvl2pPr marL="1741932" indent="0">
              <a:buNone/>
              <a:defRPr sz="5334"/>
            </a:lvl2pPr>
            <a:lvl3pPr marL="3483864" indent="0">
              <a:buNone/>
              <a:defRPr sz="4572"/>
            </a:lvl3pPr>
            <a:lvl4pPr marL="5225796" indent="0">
              <a:buNone/>
              <a:defRPr sz="3810"/>
            </a:lvl4pPr>
            <a:lvl5pPr marL="6967728" indent="0">
              <a:buNone/>
              <a:defRPr sz="3810"/>
            </a:lvl5pPr>
            <a:lvl6pPr marL="8709660" indent="0">
              <a:buNone/>
              <a:defRPr sz="3810"/>
            </a:lvl6pPr>
            <a:lvl7pPr marL="10451592" indent="0">
              <a:buNone/>
              <a:defRPr sz="3810"/>
            </a:lvl7pPr>
            <a:lvl8pPr marL="12193524" indent="0">
              <a:buNone/>
              <a:defRPr sz="3810"/>
            </a:lvl8pPr>
            <a:lvl9pPr marL="13935456" indent="0">
              <a:buNone/>
              <a:defRPr sz="381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EBD4DB6-E6EE-409C-B384-82B5CF2FA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DE28-6D4E-4670-9F87-35AFDD5741B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2025.03.18.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1BD3BEB-9C4B-41C5-A70D-7D109AC0C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3891B3D-F6A6-47F5-9918-22A2BBFE1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D2C-F055-414C-A207-C6A368CBA5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713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32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71EA41-EDF0-4DC2-858A-996E4F984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616" y="1742228"/>
            <a:ext cx="14981926" cy="6097799"/>
          </a:xfrm>
        </p:spPr>
        <p:txBody>
          <a:bodyPr anchor="b"/>
          <a:lstStyle>
            <a:lvl1pPr>
              <a:defRPr sz="12192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954E145F-1BBA-4101-8CB7-2173A30A46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9748081" y="3762731"/>
            <a:ext cx="23516243" cy="18571670"/>
          </a:xfrm>
        </p:spPr>
        <p:txBody>
          <a:bodyPr/>
          <a:lstStyle>
            <a:lvl1pPr marL="0" indent="0">
              <a:buNone/>
              <a:defRPr sz="12192"/>
            </a:lvl1pPr>
            <a:lvl2pPr marL="1741932" indent="0">
              <a:buNone/>
              <a:defRPr sz="10668"/>
            </a:lvl2pPr>
            <a:lvl3pPr marL="3483864" indent="0">
              <a:buNone/>
              <a:defRPr sz="9144"/>
            </a:lvl3pPr>
            <a:lvl4pPr marL="5225796" indent="0">
              <a:buNone/>
              <a:defRPr sz="7620"/>
            </a:lvl4pPr>
            <a:lvl5pPr marL="6967728" indent="0">
              <a:buNone/>
              <a:defRPr sz="7620"/>
            </a:lvl5pPr>
            <a:lvl6pPr marL="8709660" indent="0">
              <a:buNone/>
              <a:defRPr sz="7620"/>
            </a:lvl6pPr>
            <a:lvl7pPr marL="10451592" indent="0">
              <a:buNone/>
              <a:defRPr sz="7620"/>
            </a:lvl7pPr>
            <a:lvl8pPr marL="12193524" indent="0">
              <a:buNone/>
              <a:defRPr sz="7620"/>
            </a:lvl8pPr>
            <a:lvl9pPr marL="13935456" indent="0">
              <a:buNone/>
              <a:defRPr sz="762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5D7B13B-21D8-4581-8944-953437D1F1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99616" y="7840027"/>
            <a:ext cx="14981926" cy="14524621"/>
          </a:xfrm>
        </p:spPr>
        <p:txBody>
          <a:bodyPr/>
          <a:lstStyle>
            <a:lvl1pPr marL="0" indent="0">
              <a:buNone/>
              <a:defRPr sz="6096"/>
            </a:lvl1pPr>
            <a:lvl2pPr marL="1741932" indent="0">
              <a:buNone/>
              <a:defRPr sz="5334"/>
            </a:lvl2pPr>
            <a:lvl3pPr marL="3483864" indent="0">
              <a:buNone/>
              <a:defRPr sz="4572"/>
            </a:lvl3pPr>
            <a:lvl4pPr marL="5225796" indent="0">
              <a:buNone/>
              <a:defRPr sz="3810"/>
            </a:lvl4pPr>
            <a:lvl5pPr marL="6967728" indent="0">
              <a:buNone/>
              <a:defRPr sz="3810"/>
            </a:lvl5pPr>
            <a:lvl6pPr marL="8709660" indent="0">
              <a:buNone/>
              <a:defRPr sz="3810"/>
            </a:lvl6pPr>
            <a:lvl7pPr marL="10451592" indent="0">
              <a:buNone/>
              <a:defRPr sz="3810"/>
            </a:lvl7pPr>
            <a:lvl8pPr marL="12193524" indent="0">
              <a:buNone/>
              <a:defRPr sz="3810"/>
            </a:lvl8pPr>
            <a:lvl9pPr marL="13935456" indent="0">
              <a:buNone/>
              <a:defRPr sz="381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143BE3D-6396-4F69-AEC7-C4548008C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DE28-6D4E-4670-9F87-35AFDD5741B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2025.03.18.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ED06B34-4A66-4775-900B-2AB42FDC7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8A78FA3-F6A0-4B8A-93F5-4A0A396C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D2C-F055-414C-A207-C6A368CBA5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252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BCF394D-BA48-40CB-8AD1-7570EB251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D8580F0-1B53-4AD1-81F4-63A077D9DB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96646E3-E409-4DCB-BC08-DB653D10F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DE28-6D4E-4670-9F87-35AFDD5741B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2025.03.18.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B4E2ABE-AF3F-4CC1-92CC-F01CFA6C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A9B1778-ED1F-4974-8667-638980B2A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D2C-F055-414C-A207-C6A368CBA5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065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839908C8-C66F-499B-8A48-E1D0693958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33242096" y="1391363"/>
            <a:ext cx="10016178" cy="2214687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1F9EE9D-BBF5-4DBB-B7E0-965260CB0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193564" y="1391363"/>
            <a:ext cx="29467885" cy="2214687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A90B1CA-EC7A-4F80-B00E-E83D59B0B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DE28-6D4E-4670-9F87-35AFDD5741B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2025.03.18.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A4F37B1-D1CE-46C7-9C15-6FC01A3F3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C2B243F-8B2E-4A47-8A79-D1C4B3E65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D2C-F055-414C-A207-C6A368CBA5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89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375" y="16793151"/>
            <a:ext cx="39484062" cy="5190387"/>
          </a:xfrm>
        </p:spPr>
        <p:txBody>
          <a:bodyPr anchor="t"/>
          <a:lstStyle>
            <a:lvl1pPr algn="l">
              <a:defRPr sz="20300" b="1" cap="all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9375" y="11076462"/>
            <a:ext cx="39484062" cy="5716684"/>
          </a:xfrm>
        </p:spPr>
        <p:txBody>
          <a:bodyPr anchor="b"/>
          <a:lstStyle>
            <a:lvl1pPr marL="0" indent="0">
              <a:buNone/>
              <a:defRPr sz="10200">
                <a:solidFill>
                  <a:schemeClr val="tx1">
                    <a:tint val="75000"/>
                  </a:schemeClr>
                </a:solidFill>
              </a:defRPr>
            </a:lvl1pPr>
            <a:lvl2pPr marL="2322713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2pPr>
            <a:lvl3pPr marL="4645426" indent="0">
              <a:buNone/>
              <a:defRPr sz="8100">
                <a:solidFill>
                  <a:schemeClr val="tx1">
                    <a:tint val="75000"/>
                  </a:schemeClr>
                </a:solidFill>
              </a:defRPr>
            </a:lvl3pPr>
            <a:lvl4pPr marL="6968139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4pPr>
            <a:lvl5pPr marL="9290853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5pPr>
            <a:lvl6pPr marL="11613566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6pPr>
            <a:lvl7pPr marL="13936279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7pPr>
            <a:lvl8pPr marL="16258992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8pPr>
            <a:lvl9pPr marL="18581705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32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22592" y="4573352"/>
            <a:ext cx="20516228" cy="12933624"/>
          </a:xfrm>
        </p:spPr>
        <p:txBody>
          <a:bodyPr/>
          <a:lstStyle>
            <a:lvl1pPr>
              <a:defRPr sz="14200"/>
            </a:lvl1pPr>
            <a:lvl2pPr>
              <a:defRPr sz="12200"/>
            </a:lvl2pPr>
            <a:lvl3pPr>
              <a:defRPr sz="102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613018" y="4573352"/>
            <a:ext cx="20516228" cy="12933624"/>
          </a:xfrm>
        </p:spPr>
        <p:txBody>
          <a:bodyPr/>
          <a:lstStyle>
            <a:lvl1pPr>
              <a:defRPr sz="14200"/>
            </a:lvl1pPr>
            <a:lvl2pPr>
              <a:defRPr sz="12200"/>
            </a:lvl2pPr>
            <a:lvl3pPr>
              <a:defRPr sz="102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45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592" y="1046551"/>
            <a:ext cx="41806654" cy="4355571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2592" y="5849777"/>
            <a:ext cx="20524296" cy="2437910"/>
          </a:xfrm>
        </p:spPr>
        <p:txBody>
          <a:bodyPr anchor="b"/>
          <a:lstStyle>
            <a:lvl1pPr marL="0" indent="0">
              <a:buNone/>
              <a:defRPr sz="12200" b="1"/>
            </a:lvl1pPr>
            <a:lvl2pPr marL="2322713" indent="0">
              <a:buNone/>
              <a:defRPr sz="10200" b="1"/>
            </a:lvl2pPr>
            <a:lvl3pPr marL="4645426" indent="0">
              <a:buNone/>
              <a:defRPr sz="9100" b="1"/>
            </a:lvl3pPr>
            <a:lvl4pPr marL="6968139" indent="0">
              <a:buNone/>
              <a:defRPr sz="8100" b="1"/>
            </a:lvl4pPr>
            <a:lvl5pPr marL="9290853" indent="0">
              <a:buNone/>
              <a:defRPr sz="8100" b="1"/>
            </a:lvl5pPr>
            <a:lvl6pPr marL="11613566" indent="0">
              <a:buNone/>
              <a:defRPr sz="8100" b="1"/>
            </a:lvl6pPr>
            <a:lvl7pPr marL="13936279" indent="0">
              <a:buNone/>
              <a:defRPr sz="8100" b="1"/>
            </a:lvl7pPr>
            <a:lvl8pPr marL="16258992" indent="0">
              <a:buNone/>
              <a:defRPr sz="8100" b="1"/>
            </a:lvl8pPr>
            <a:lvl9pPr marL="18581705" indent="0">
              <a:buNone/>
              <a:defRPr sz="81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2592" y="8287682"/>
            <a:ext cx="20524296" cy="15056968"/>
          </a:xfrm>
        </p:spPr>
        <p:txBody>
          <a:bodyPr/>
          <a:lstStyle>
            <a:lvl1pPr>
              <a:defRPr sz="12200"/>
            </a:lvl1pPr>
            <a:lvl2pPr>
              <a:defRPr sz="10200"/>
            </a:lvl2pPr>
            <a:lvl3pPr>
              <a:defRPr sz="91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596896" y="5849777"/>
            <a:ext cx="20532358" cy="2437910"/>
          </a:xfrm>
        </p:spPr>
        <p:txBody>
          <a:bodyPr anchor="b"/>
          <a:lstStyle>
            <a:lvl1pPr marL="0" indent="0">
              <a:buNone/>
              <a:defRPr sz="12200" b="1"/>
            </a:lvl1pPr>
            <a:lvl2pPr marL="2322713" indent="0">
              <a:buNone/>
              <a:defRPr sz="10200" b="1"/>
            </a:lvl2pPr>
            <a:lvl3pPr marL="4645426" indent="0">
              <a:buNone/>
              <a:defRPr sz="9100" b="1"/>
            </a:lvl3pPr>
            <a:lvl4pPr marL="6968139" indent="0">
              <a:buNone/>
              <a:defRPr sz="8100" b="1"/>
            </a:lvl4pPr>
            <a:lvl5pPr marL="9290853" indent="0">
              <a:buNone/>
              <a:defRPr sz="8100" b="1"/>
            </a:lvl5pPr>
            <a:lvl6pPr marL="11613566" indent="0">
              <a:buNone/>
              <a:defRPr sz="8100" b="1"/>
            </a:lvl6pPr>
            <a:lvl7pPr marL="13936279" indent="0">
              <a:buNone/>
              <a:defRPr sz="8100" b="1"/>
            </a:lvl7pPr>
            <a:lvl8pPr marL="16258992" indent="0">
              <a:buNone/>
              <a:defRPr sz="8100" b="1"/>
            </a:lvl8pPr>
            <a:lvl9pPr marL="18581705" indent="0">
              <a:buNone/>
              <a:defRPr sz="81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596896" y="8287682"/>
            <a:ext cx="20532358" cy="15056968"/>
          </a:xfrm>
        </p:spPr>
        <p:txBody>
          <a:bodyPr/>
          <a:lstStyle>
            <a:lvl1pPr>
              <a:defRPr sz="12200"/>
            </a:lvl1pPr>
            <a:lvl2pPr>
              <a:defRPr sz="10200"/>
            </a:lvl2pPr>
            <a:lvl3pPr>
              <a:defRPr sz="91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0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58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73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599" y="1040495"/>
            <a:ext cx="15282335" cy="4428166"/>
          </a:xfrm>
        </p:spPr>
        <p:txBody>
          <a:bodyPr anchor="b"/>
          <a:lstStyle>
            <a:lvl1pPr algn="l">
              <a:defRPr sz="102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61378" y="1040503"/>
            <a:ext cx="25967868" cy="22304155"/>
          </a:xfrm>
        </p:spPr>
        <p:txBody>
          <a:bodyPr/>
          <a:lstStyle>
            <a:lvl1pPr>
              <a:defRPr sz="16300"/>
            </a:lvl1pPr>
            <a:lvl2pPr>
              <a:defRPr sz="14200"/>
            </a:lvl2pPr>
            <a:lvl3pPr>
              <a:defRPr sz="12200"/>
            </a:lvl3pPr>
            <a:lvl4pPr>
              <a:defRPr sz="10200"/>
            </a:lvl4pPr>
            <a:lvl5pPr>
              <a:defRPr sz="10200"/>
            </a:lvl5pPr>
            <a:lvl6pPr>
              <a:defRPr sz="10200"/>
            </a:lvl6pPr>
            <a:lvl7pPr>
              <a:defRPr sz="10200"/>
            </a:lvl7pPr>
            <a:lvl8pPr>
              <a:defRPr sz="10200"/>
            </a:lvl8pPr>
            <a:lvl9pPr>
              <a:defRPr sz="102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2599" y="5468669"/>
            <a:ext cx="15282335" cy="17875989"/>
          </a:xfrm>
        </p:spPr>
        <p:txBody>
          <a:bodyPr/>
          <a:lstStyle>
            <a:lvl1pPr marL="0" indent="0">
              <a:buNone/>
              <a:defRPr sz="7100"/>
            </a:lvl1pPr>
            <a:lvl2pPr marL="2322713" indent="0">
              <a:buNone/>
              <a:defRPr sz="6100"/>
            </a:lvl2pPr>
            <a:lvl3pPr marL="4645426" indent="0">
              <a:buNone/>
              <a:defRPr sz="5100"/>
            </a:lvl3pPr>
            <a:lvl4pPr marL="6968139" indent="0">
              <a:buNone/>
              <a:defRPr sz="4600"/>
            </a:lvl4pPr>
            <a:lvl5pPr marL="9290853" indent="0">
              <a:buNone/>
              <a:defRPr sz="4600"/>
            </a:lvl5pPr>
            <a:lvl6pPr marL="11613566" indent="0">
              <a:buNone/>
              <a:defRPr sz="4600"/>
            </a:lvl6pPr>
            <a:lvl7pPr marL="13936279" indent="0">
              <a:buNone/>
              <a:defRPr sz="4600"/>
            </a:lvl7pPr>
            <a:lvl8pPr marL="16258992" indent="0">
              <a:buNone/>
              <a:defRPr sz="4600"/>
            </a:lvl8pPr>
            <a:lvl9pPr marL="18581705" indent="0">
              <a:buNone/>
              <a:defRPr sz="46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31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4885" y="18293397"/>
            <a:ext cx="27871103" cy="2159642"/>
          </a:xfrm>
        </p:spPr>
        <p:txBody>
          <a:bodyPr anchor="b"/>
          <a:lstStyle>
            <a:lvl1pPr algn="l">
              <a:defRPr sz="102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4885" y="2335069"/>
            <a:ext cx="27871103" cy="15680055"/>
          </a:xfrm>
        </p:spPr>
        <p:txBody>
          <a:bodyPr/>
          <a:lstStyle>
            <a:lvl1pPr marL="0" indent="0">
              <a:buNone/>
              <a:defRPr sz="16300"/>
            </a:lvl1pPr>
            <a:lvl2pPr marL="2322713" indent="0">
              <a:buNone/>
              <a:defRPr sz="14200"/>
            </a:lvl2pPr>
            <a:lvl3pPr marL="4645426" indent="0">
              <a:buNone/>
              <a:defRPr sz="12200"/>
            </a:lvl3pPr>
            <a:lvl4pPr marL="6968139" indent="0">
              <a:buNone/>
              <a:defRPr sz="10200"/>
            </a:lvl4pPr>
            <a:lvl5pPr marL="9290853" indent="0">
              <a:buNone/>
              <a:defRPr sz="10200"/>
            </a:lvl5pPr>
            <a:lvl6pPr marL="11613566" indent="0">
              <a:buNone/>
              <a:defRPr sz="10200"/>
            </a:lvl6pPr>
            <a:lvl7pPr marL="13936279" indent="0">
              <a:buNone/>
              <a:defRPr sz="10200"/>
            </a:lvl7pPr>
            <a:lvl8pPr marL="16258992" indent="0">
              <a:buNone/>
              <a:defRPr sz="10200"/>
            </a:lvl8pPr>
            <a:lvl9pPr marL="18581705" indent="0">
              <a:buNone/>
              <a:defRPr sz="10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04885" y="20453037"/>
            <a:ext cx="27871103" cy="3067048"/>
          </a:xfrm>
        </p:spPr>
        <p:txBody>
          <a:bodyPr/>
          <a:lstStyle>
            <a:lvl1pPr marL="0" indent="0">
              <a:buNone/>
              <a:defRPr sz="7100"/>
            </a:lvl1pPr>
            <a:lvl2pPr marL="2322713" indent="0">
              <a:buNone/>
              <a:defRPr sz="6100"/>
            </a:lvl2pPr>
            <a:lvl3pPr marL="4645426" indent="0">
              <a:buNone/>
              <a:defRPr sz="5100"/>
            </a:lvl3pPr>
            <a:lvl4pPr marL="6968139" indent="0">
              <a:buNone/>
              <a:defRPr sz="4600"/>
            </a:lvl4pPr>
            <a:lvl5pPr marL="9290853" indent="0">
              <a:buNone/>
              <a:defRPr sz="4600"/>
            </a:lvl5pPr>
            <a:lvl6pPr marL="11613566" indent="0">
              <a:buNone/>
              <a:defRPr sz="4600"/>
            </a:lvl6pPr>
            <a:lvl7pPr marL="13936279" indent="0">
              <a:buNone/>
              <a:defRPr sz="4600"/>
            </a:lvl7pPr>
            <a:lvl8pPr marL="16258992" indent="0">
              <a:buNone/>
              <a:defRPr sz="4600"/>
            </a:lvl8pPr>
            <a:lvl9pPr marL="18581705" indent="0">
              <a:buNone/>
              <a:defRPr sz="46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70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2592" y="1046551"/>
            <a:ext cx="41806654" cy="4355571"/>
          </a:xfrm>
          <a:prstGeom prst="rect">
            <a:avLst/>
          </a:prstGeom>
        </p:spPr>
        <p:txBody>
          <a:bodyPr vert="horz" lIns="464543" tIns="232271" rIns="464543" bIns="232271" rtlCol="0" anchor="ctr">
            <a:normAutofit/>
          </a:bodyPr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2592" y="6097804"/>
            <a:ext cx="41806654" cy="17246851"/>
          </a:xfrm>
          <a:prstGeom prst="rect">
            <a:avLst/>
          </a:prstGeom>
        </p:spPr>
        <p:txBody>
          <a:bodyPr vert="horz" lIns="464543" tIns="232271" rIns="464543" bIns="232271" rtlCol="0">
            <a:normAutofit/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22592" y="24221816"/>
            <a:ext cx="10838762" cy="1391364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l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2B06D-4C5B-8D4F-955F-7DF9BA801E4E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71045" y="24221816"/>
            <a:ext cx="14709749" cy="1391364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ctr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290484" y="24221816"/>
            <a:ext cx="10838762" cy="1391364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r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9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322713" rtl="0" eaLnBrk="1" latinLnBrk="0" hangingPunct="1">
        <a:spcBef>
          <a:spcPct val="0"/>
        </a:spcBef>
        <a:buNone/>
        <a:defRPr sz="2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42035" indent="-1742035" algn="l" defTabSz="2322713" rtl="0" eaLnBrk="1" latinLnBrk="0" hangingPunct="1">
        <a:spcBef>
          <a:spcPct val="20000"/>
        </a:spcBef>
        <a:buFont typeface="Arial"/>
        <a:buChar char="•"/>
        <a:defRPr sz="16300" kern="1200">
          <a:solidFill>
            <a:schemeClr val="tx1"/>
          </a:solidFill>
          <a:latin typeface="+mn-lt"/>
          <a:ea typeface="+mn-ea"/>
          <a:cs typeface="+mn-cs"/>
        </a:defRPr>
      </a:lvl1pPr>
      <a:lvl2pPr marL="3774409" indent="-1451696" algn="l" defTabSz="2322713" rtl="0" eaLnBrk="1" latinLnBrk="0" hangingPunct="1">
        <a:spcBef>
          <a:spcPct val="20000"/>
        </a:spcBef>
        <a:buFont typeface="Arial"/>
        <a:buChar char="–"/>
        <a:defRPr sz="14200" kern="1200">
          <a:solidFill>
            <a:schemeClr val="tx1"/>
          </a:solidFill>
          <a:latin typeface="+mn-lt"/>
          <a:ea typeface="+mn-ea"/>
          <a:cs typeface="+mn-cs"/>
        </a:defRPr>
      </a:lvl2pPr>
      <a:lvl3pPr marL="5806783" indent="-1161357" algn="l" defTabSz="2322713" rtl="0" eaLnBrk="1" latinLnBrk="0" hangingPunct="1">
        <a:spcBef>
          <a:spcPct val="20000"/>
        </a:spcBef>
        <a:buFont typeface="Arial"/>
        <a:buChar char="•"/>
        <a:defRPr sz="12200" kern="1200">
          <a:solidFill>
            <a:schemeClr val="tx1"/>
          </a:solidFill>
          <a:latin typeface="+mn-lt"/>
          <a:ea typeface="+mn-ea"/>
          <a:cs typeface="+mn-cs"/>
        </a:defRPr>
      </a:lvl3pPr>
      <a:lvl4pPr marL="8129496" indent="-1161357" algn="l" defTabSz="2322713" rtl="0" eaLnBrk="1" latinLnBrk="0" hangingPunct="1">
        <a:spcBef>
          <a:spcPct val="20000"/>
        </a:spcBef>
        <a:buFont typeface="Arial"/>
        <a:buChar char="–"/>
        <a:defRPr sz="10200" kern="1200">
          <a:solidFill>
            <a:schemeClr val="tx1"/>
          </a:solidFill>
          <a:latin typeface="+mn-lt"/>
          <a:ea typeface="+mn-ea"/>
          <a:cs typeface="+mn-cs"/>
        </a:defRPr>
      </a:lvl4pPr>
      <a:lvl5pPr marL="10452209" indent="-1161357" algn="l" defTabSz="2322713" rtl="0" eaLnBrk="1" latinLnBrk="0" hangingPunct="1">
        <a:spcBef>
          <a:spcPct val="20000"/>
        </a:spcBef>
        <a:buFont typeface="Arial"/>
        <a:buChar char="»"/>
        <a:defRPr sz="10200" kern="1200">
          <a:solidFill>
            <a:schemeClr val="tx1"/>
          </a:solidFill>
          <a:latin typeface="+mn-lt"/>
          <a:ea typeface="+mn-ea"/>
          <a:cs typeface="+mn-cs"/>
        </a:defRPr>
      </a:lvl5pPr>
      <a:lvl6pPr marL="12774922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6pPr>
      <a:lvl7pPr marL="15097636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7pPr>
      <a:lvl8pPr marL="17420349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8pPr>
      <a:lvl9pPr marL="19743062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1pPr>
      <a:lvl2pPr marL="2322713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2pPr>
      <a:lvl3pPr marL="4645426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3pPr>
      <a:lvl4pPr marL="6968139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290853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613566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936279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6258992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8581705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DC91E995-C13A-4A80-8970-4B95C21D5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564" y="1391365"/>
            <a:ext cx="40064710" cy="5051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892B645-F020-4456-A917-3F018B0F0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3564" y="6956815"/>
            <a:ext cx="40064710" cy="16581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1E08070-DAC3-40BF-837E-C446DB3444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193564" y="24221815"/>
            <a:ext cx="10451664" cy="13913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5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83864"/>
            <a:fld id="{48DEDE28-6D4E-4670-9F87-35AFDD5741B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3483864"/>
              <a:t>2025.03.18.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11548CE-FAAA-4BA3-9B78-6849F7C826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87172" y="24221815"/>
            <a:ext cx="15677495" cy="13913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5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83864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A1B63DC-ADF5-413D-B636-433C31396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806610" y="24221815"/>
            <a:ext cx="10451664" cy="13913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5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83864"/>
            <a:fld id="{92E50D2C-F055-414C-A207-C6A368CBA5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3483864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6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483864" rtl="0" eaLnBrk="1" latinLnBrk="0" hangingPunct="1">
        <a:lnSpc>
          <a:spcPct val="90000"/>
        </a:lnSpc>
        <a:spcBef>
          <a:spcPct val="0"/>
        </a:spcBef>
        <a:buNone/>
        <a:defRPr sz="167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70966" indent="-870966" algn="l" defTabSz="3483864" rtl="0" eaLnBrk="1" latinLnBrk="0" hangingPunct="1">
        <a:lnSpc>
          <a:spcPct val="90000"/>
        </a:lnSpc>
        <a:spcBef>
          <a:spcPts val="3810"/>
        </a:spcBef>
        <a:buFont typeface="Arial" panose="020B0604020202020204" pitchFamily="34" charset="0"/>
        <a:buChar char="•"/>
        <a:defRPr sz="10668" kern="1200">
          <a:solidFill>
            <a:schemeClr val="tx1"/>
          </a:solidFill>
          <a:latin typeface="+mn-lt"/>
          <a:ea typeface="+mn-ea"/>
          <a:cs typeface="+mn-cs"/>
        </a:defRPr>
      </a:lvl1pPr>
      <a:lvl2pPr marL="2612898" indent="-870966" algn="l" defTabSz="3483864" rtl="0" eaLnBrk="1" latinLnBrk="0" hangingPunct="1">
        <a:lnSpc>
          <a:spcPct val="90000"/>
        </a:lnSpc>
        <a:spcBef>
          <a:spcPts val="1905"/>
        </a:spcBef>
        <a:buFont typeface="Arial" panose="020B0604020202020204" pitchFamily="34" charset="0"/>
        <a:buChar char="•"/>
        <a:defRPr sz="9144" kern="1200">
          <a:solidFill>
            <a:schemeClr val="tx1"/>
          </a:solidFill>
          <a:latin typeface="+mn-lt"/>
          <a:ea typeface="+mn-ea"/>
          <a:cs typeface="+mn-cs"/>
        </a:defRPr>
      </a:lvl2pPr>
      <a:lvl3pPr marL="4354830" indent="-870966" algn="l" defTabSz="3483864" rtl="0" eaLnBrk="1" latinLnBrk="0" hangingPunct="1">
        <a:lnSpc>
          <a:spcPct val="90000"/>
        </a:lnSpc>
        <a:spcBef>
          <a:spcPts val="1905"/>
        </a:spcBef>
        <a:buFont typeface="Arial" panose="020B0604020202020204" pitchFamily="34" charset="0"/>
        <a:buChar char="•"/>
        <a:defRPr sz="7620" kern="1200">
          <a:solidFill>
            <a:schemeClr val="tx1"/>
          </a:solidFill>
          <a:latin typeface="+mn-lt"/>
          <a:ea typeface="+mn-ea"/>
          <a:cs typeface="+mn-cs"/>
        </a:defRPr>
      </a:lvl3pPr>
      <a:lvl4pPr marL="6096762" indent="-870966" algn="l" defTabSz="3483864" rtl="0" eaLnBrk="1" latinLnBrk="0" hangingPunct="1">
        <a:lnSpc>
          <a:spcPct val="90000"/>
        </a:lnSpc>
        <a:spcBef>
          <a:spcPts val="1905"/>
        </a:spcBef>
        <a:buFont typeface="Arial" panose="020B0604020202020204" pitchFamily="34" charset="0"/>
        <a:buChar char="•"/>
        <a:defRPr sz="6858" kern="1200">
          <a:solidFill>
            <a:schemeClr val="tx1"/>
          </a:solidFill>
          <a:latin typeface="+mn-lt"/>
          <a:ea typeface="+mn-ea"/>
          <a:cs typeface="+mn-cs"/>
        </a:defRPr>
      </a:lvl4pPr>
      <a:lvl5pPr marL="7838694" indent="-870966" algn="l" defTabSz="3483864" rtl="0" eaLnBrk="1" latinLnBrk="0" hangingPunct="1">
        <a:lnSpc>
          <a:spcPct val="90000"/>
        </a:lnSpc>
        <a:spcBef>
          <a:spcPts val="1905"/>
        </a:spcBef>
        <a:buFont typeface="Arial" panose="020B0604020202020204" pitchFamily="34" charset="0"/>
        <a:buChar char="•"/>
        <a:defRPr sz="6858" kern="1200">
          <a:solidFill>
            <a:schemeClr val="tx1"/>
          </a:solidFill>
          <a:latin typeface="+mn-lt"/>
          <a:ea typeface="+mn-ea"/>
          <a:cs typeface="+mn-cs"/>
        </a:defRPr>
      </a:lvl5pPr>
      <a:lvl6pPr marL="9580626" indent="-870966" algn="l" defTabSz="3483864" rtl="0" eaLnBrk="1" latinLnBrk="0" hangingPunct="1">
        <a:lnSpc>
          <a:spcPct val="90000"/>
        </a:lnSpc>
        <a:spcBef>
          <a:spcPts val="1905"/>
        </a:spcBef>
        <a:buFont typeface="Arial" panose="020B0604020202020204" pitchFamily="34" charset="0"/>
        <a:buChar char="•"/>
        <a:defRPr sz="6858" kern="1200">
          <a:solidFill>
            <a:schemeClr val="tx1"/>
          </a:solidFill>
          <a:latin typeface="+mn-lt"/>
          <a:ea typeface="+mn-ea"/>
          <a:cs typeface="+mn-cs"/>
        </a:defRPr>
      </a:lvl6pPr>
      <a:lvl7pPr marL="11322558" indent="-870966" algn="l" defTabSz="3483864" rtl="0" eaLnBrk="1" latinLnBrk="0" hangingPunct="1">
        <a:lnSpc>
          <a:spcPct val="90000"/>
        </a:lnSpc>
        <a:spcBef>
          <a:spcPts val="1905"/>
        </a:spcBef>
        <a:buFont typeface="Arial" panose="020B0604020202020204" pitchFamily="34" charset="0"/>
        <a:buChar char="•"/>
        <a:defRPr sz="6858" kern="1200">
          <a:solidFill>
            <a:schemeClr val="tx1"/>
          </a:solidFill>
          <a:latin typeface="+mn-lt"/>
          <a:ea typeface="+mn-ea"/>
          <a:cs typeface="+mn-cs"/>
        </a:defRPr>
      </a:lvl7pPr>
      <a:lvl8pPr marL="13064490" indent="-870966" algn="l" defTabSz="3483864" rtl="0" eaLnBrk="1" latinLnBrk="0" hangingPunct="1">
        <a:lnSpc>
          <a:spcPct val="90000"/>
        </a:lnSpc>
        <a:spcBef>
          <a:spcPts val="1905"/>
        </a:spcBef>
        <a:buFont typeface="Arial" panose="020B0604020202020204" pitchFamily="34" charset="0"/>
        <a:buChar char="•"/>
        <a:defRPr sz="6858" kern="1200">
          <a:solidFill>
            <a:schemeClr val="tx1"/>
          </a:solidFill>
          <a:latin typeface="+mn-lt"/>
          <a:ea typeface="+mn-ea"/>
          <a:cs typeface="+mn-cs"/>
        </a:defRPr>
      </a:lvl8pPr>
      <a:lvl9pPr marL="14806422" indent="-870966" algn="l" defTabSz="3483864" rtl="0" eaLnBrk="1" latinLnBrk="0" hangingPunct="1">
        <a:lnSpc>
          <a:spcPct val="90000"/>
        </a:lnSpc>
        <a:spcBef>
          <a:spcPts val="1905"/>
        </a:spcBef>
        <a:buFont typeface="Arial" panose="020B0604020202020204" pitchFamily="34" charset="0"/>
        <a:buChar char="•"/>
        <a:defRPr sz="68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3483864" rtl="0" eaLnBrk="1" latinLnBrk="0" hangingPunct="1">
        <a:defRPr sz="6858" kern="1200">
          <a:solidFill>
            <a:schemeClr val="tx1"/>
          </a:solidFill>
          <a:latin typeface="+mn-lt"/>
          <a:ea typeface="+mn-ea"/>
          <a:cs typeface="+mn-cs"/>
        </a:defRPr>
      </a:lvl1pPr>
      <a:lvl2pPr marL="1741932" algn="l" defTabSz="3483864" rtl="0" eaLnBrk="1" latinLnBrk="0" hangingPunct="1">
        <a:defRPr sz="6858" kern="1200">
          <a:solidFill>
            <a:schemeClr val="tx1"/>
          </a:solidFill>
          <a:latin typeface="+mn-lt"/>
          <a:ea typeface="+mn-ea"/>
          <a:cs typeface="+mn-cs"/>
        </a:defRPr>
      </a:lvl2pPr>
      <a:lvl3pPr marL="3483864" algn="l" defTabSz="3483864" rtl="0" eaLnBrk="1" latinLnBrk="0" hangingPunct="1">
        <a:defRPr sz="6858" kern="1200">
          <a:solidFill>
            <a:schemeClr val="tx1"/>
          </a:solidFill>
          <a:latin typeface="+mn-lt"/>
          <a:ea typeface="+mn-ea"/>
          <a:cs typeface="+mn-cs"/>
        </a:defRPr>
      </a:lvl3pPr>
      <a:lvl4pPr marL="5225796" algn="l" defTabSz="3483864" rtl="0" eaLnBrk="1" latinLnBrk="0" hangingPunct="1">
        <a:defRPr sz="6858" kern="1200">
          <a:solidFill>
            <a:schemeClr val="tx1"/>
          </a:solidFill>
          <a:latin typeface="+mn-lt"/>
          <a:ea typeface="+mn-ea"/>
          <a:cs typeface="+mn-cs"/>
        </a:defRPr>
      </a:lvl4pPr>
      <a:lvl5pPr marL="6967728" algn="l" defTabSz="3483864" rtl="0" eaLnBrk="1" latinLnBrk="0" hangingPunct="1">
        <a:defRPr sz="6858" kern="1200">
          <a:solidFill>
            <a:schemeClr val="tx1"/>
          </a:solidFill>
          <a:latin typeface="+mn-lt"/>
          <a:ea typeface="+mn-ea"/>
          <a:cs typeface="+mn-cs"/>
        </a:defRPr>
      </a:lvl5pPr>
      <a:lvl6pPr marL="8709660" algn="l" defTabSz="3483864" rtl="0" eaLnBrk="1" latinLnBrk="0" hangingPunct="1">
        <a:defRPr sz="6858" kern="1200">
          <a:solidFill>
            <a:schemeClr val="tx1"/>
          </a:solidFill>
          <a:latin typeface="+mn-lt"/>
          <a:ea typeface="+mn-ea"/>
          <a:cs typeface="+mn-cs"/>
        </a:defRPr>
      </a:lvl6pPr>
      <a:lvl7pPr marL="10451592" algn="l" defTabSz="3483864" rtl="0" eaLnBrk="1" latinLnBrk="0" hangingPunct="1">
        <a:defRPr sz="6858" kern="1200">
          <a:solidFill>
            <a:schemeClr val="tx1"/>
          </a:solidFill>
          <a:latin typeface="+mn-lt"/>
          <a:ea typeface="+mn-ea"/>
          <a:cs typeface="+mn-cs"/>
        </a:defRPr>
      </a:lvl7pPr>
      <a:lvl8pPr marL="12193524" algn="l" defTabSz="3483864" rtl="0" eaLnBrk="1" latinLnBrk="0" hangingPunct="1">
        <a:defRPr sz="6858" kern="1200">
          <a:solidFill>
            <a:schemeClr val="tx1"/>
          </a:solidFill>
          <a:latin typeface="+mn-lt"/>
          <a:ea typeface="+mn-ea"/>
          <a:cs typeface="+mn-cs"/>
        </a:defRPr>
      </a:lvl8pPr>
      <a:lvl9pPr marL="13935456" algn="l" defTabSz="3483864" rtl="0" eaLnBrk="1" latinLnBrk="0" hangingPunct="1">
        <a:defRPr sz="68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" y="0"/>
            <a:ext cx="46451838" cy="26133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10" y="2"/>
            <a:ext cx="46436017" cy="53393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90057" y="8711660"/>
            <a:ext cx="41245971" cy="15704018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pPr algn="ctr"/>
            <a:r>
              <a:rPr lang="cs-CZ" sz="11000" b="1" dirty="0">
                <a:latin typeface="Arial Bold"/>
                <a:cs typeface="Arial"/>
              </a:rPr>
              <a:t>Önkormányzati Csúcstalálkozó, Nyírbátor</a:t>
            </a:r>
          </a:p>
          <a:p>
            <a:pPr algn="ctr"/>
            <a:r>
              <a:rPr lang="cs-CZ" sz="11000" b="1" dirty="0">
                <a:latin typeface="Arial Bold"/>
                <a:cs typeface="Arial"/>
              </a:rPr>
              <a:t> 2025. március 20.</a:t>
            </a:r>
            <a:endParaRPr lang="en-US" sz="11000" b="1" dirty="0">
              <a:latin typeface="Arial Bold"/>
              <a:cs typeface="Arial"/>
            </a:endParaRPr>
          </a:p>
          <a:p>
            <a:pPr algn="ctr"/>
            <a:endParaRPr lang="hu-HU" sz="11000" b="1" spc="-1" dirty="0">
              <a:latin typeface="Arial Bold"/>
            </a:endParaRPr>
          </a:p>
          <a:p>
            <a:pPr algn="ctr"/>
            <a:endParaRPr lang="hu-HU" sz="11000" b="1" spc="-1" dirty="0">
              <a:latin typeface="Arial Bold"/>
            </a:endParaRPr>
          </a:p>
          <a:p>
            <a:pPr algn="ctr"/>
            <a:endParaRPr lang="hu-HU" sz="11000" b="1" spc="-1" dirty="0">
              <a:latin typeface="Arial Bold"/>
            </a:endParaRPr>
          </a:p>
          <a:p>
            <a:pPr algn="ctr"/>
            <a:r>
              <a:rPr lang="hu-HU" sz="11000" b="1" spc="-1" dirty="0">
                <a:latin typeface="Arial Bold"/>
              </a:rPr>
              <a:t>GANZ E-midibusz, töltő infrastruktúra és energiaközösség</a:t>
            </a:r>
          </a:p>
          <a:p>
            <a:pPr algn="ctr"/>
            <a:endParaRPr lang="hu-HU" sz="11000" b="1" spc="-1" dirty="0">
              <a:latin typeface="Arial Bold"/>
              <a:cs typeface="Arial Bold"/>
            </a:endParaRPr>
          </a:p>
          <a:p>
            <a:pPr algn="ctr"/>
            <a:endParaRPr lang="hu-HU" sz="11000" b="1" spc="-1" dirty="0">
              <a:latin typeface="Arial Bold"/>
              <a:cs typeface="Arial Bold"/>
            </a:endParaRPr>
          </a:p>
          <a:p>
            <a:endParaRPr lang="en-US" sz="11000" b="1" dirty="0">
              <a:latin typeface="Arial Bold"/>
              <a:cs typeface="Arial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45230" y="19489057"/>
            <a:ext cx="36862178" cy="2685070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pPr defTabSz="829544"/>
            <a:r>
              <a:rPr lang="hu-HU" sz="7200" b="1" spc="-1" dirty="0">
                <a:latin typeface="Arial Regular"/>
              </a:rPr>
              <a:t>Készítette: Ganz </a:t>
            </a:r>
            <a:r>
              <a:rPr lang="hu-HU" sz="7200" b="1" spc="-1" dirty="0" err="1">
                <a:latin typeface="Arial Regular"/>
              </a:rPr>
              <a:t>Transelektro</a:t>
            </a:r>
            <a:r>
              <a:rPr lang="hu-HU" sz="7200" b="1" spc="-1" dirty="0">
                <a:latin typeface="Arial Regular"/>
              </a:rPr>
              <a:t> Közlekedési Berendezéseket Gyártó Kft.</a:t>
            </a:r>
          </a:p>
          <a:p>
            <a:pPr defTabSz="829544"/>
            <a:r>
              <a:rPr lang="hu-HU" sz="7200" b="1" spc="-1" dirty="0">
                <a:latin typeface="Arial Regular"/>
              </a:rPr>
              <a:t>						2025.03.20.</a:t>
            </a:r>
          </a:p>
        </p:txBody>
      </p:sp>
      <p:pic>
        <p:nvPicPr>
          <p:cNvPr id="10" name="Picture 9" descr="Asset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3303" y="22199600"/>
            <a:ext cx="2582916" cy="213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98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46534" y="1758003"/>
            <a:ext cx="19907930" cy="1577074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en-US" sz="7200" b="1" dirty="0">
                <a:latin typeface="Arial Bold"/>
              </a:rPr>
              <a:t>E-</a:t>
            </a:r>
            <a:r>
              <a:rPr lang="en-US" sz="7200" b="1" dirty="0" err="1">
                <a:latin typeface="Arial Bold"/>
              </a:rPr>
              <a:t>Mobilitás</a:t>
            </a:r>
            <a:r>
              <a:rPr lang="en-US" sz="7200" b="1" dirty="0">
                <a:latin typeface="Arial Bold"/>
              </a:rPr>
              <a:t> program I</a:t>
            </a:r>
            <a:r>
              <a:rPr lang="hu-HU" sz="7200" b="1" dirty="0">
                <a:latin typeface="Arial Bold"/>
              </a:rPr>
              <a:t>V</a:t>
            </a:r>
            <a:endParaRPr lang="en-US" sz="72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46534" y="3461876"/>
            <a:ext cx="41548800" cy="2438849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hu-HU" sz="6400" b="1" cap="all" dirty="0">
                <a:latin typeface="Arial Regular"/>
              </a:rPr>
              <a:t>Közösségi energiatermelés+ESS+intelligens hálózati elosztás + közösségi E-közlekedés = Élhető, fenntartható település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4669971" y="8458199"/>
            <a:ext cx="38110886" cy="16067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t="18488"/>
          <a:stretch/>
        </p:blipFill>
        <p:spPr>
          <a:xfrm>
            <a:off x="3434357" y="5907437"/>
            <a:ext cx="38040214" cy="1744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93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51838" cy="26133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10" y="2"/>
            <a:ext cx="46436017" cy="53393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2266" y="17762527"/>
            <a:ext cx="32672834" cy="8932934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hu-HU" sz="11000" b="1" dirty="0">
                <a:latin typeface="Arial Regular"/>
                <a:cs typeface="Arial Regular"/>
              </a:rPr>
              <a:t>Köszönöm a figyelmet!</a:t>
            </a:r>
          </a:p>
          <a:p>
            <a:endParaRPr lang="hu-HU" sz="11000" b="1" dirty="0">
              <a:latin typeface="Arial Regular"/>
              <a:cs typeface="Arial Regular"/>
            </a:endParaRPr>
          </a:p>
          <a:p>
            <a:endParaRPr lang="hu-HU" sz="11000" b="1" dirty="0">
              <a:latin typeface="Arial Regular"/>
              <a:cs typeface="Arial Regular"/>
            </a:endParaRPr>
          </a:p>
          <a:p>
            <a:r>
              <a:rPr lang="hu-HU" sz="11000" b="1" dirty="0">
                <a:latin typeface="Arial Regular"/>
                <a:cs typeface="Arial Regular"/>
              </a:rPr>
              <a:t>Pencz Rudolf 						2025.03.20.					</a:t>
            </a:r>
            <a:endParaRPr lang="en-US" sz="11000" b="1" dirty="0">
              <a:latin typeface="Arial Regular"/>
              <a:cs typeface="Arial Regular"/>
            </a:endParaRPr>
          </a:p>
        </p:txBody>
      </p:sp>
      <p:pic>
        <p:nvPicPr>
          <p:cNvPr id="7" name="Picture 6" descr="Asset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3303" y="22199600"/>
            <a:ext cx="2582916" cy="2130392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3E49883-F7A8-D780-7D31-FA8F842BE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97044" y="10072583"/>
            <a:ext cx="8096591" cy="847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47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42402" y="8606734"/>
            <a:ext cx="19354927" cy="1374647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pPr algn="just">
              <a:lnSpc>
                <a:spcPct val="120000"/>
              </a:lnSpc>
            </a:pPr>
            <a:endParaRPr lang="en-US" sz="5400" dirty="0">
              <a:latin typeface="Arial"/>
              <a:cs typeface="Arial"/>
            </a:endParaRPr>
          </a:p>
        </p:txBody>
      </p:sp>
      <p:pic>
        <p:nvPicPr>
          <p:cNvPr id="7" name="Kép 6"/>
          <p:cNvPicPr/>
          <p:nvPr/>
        </p:nvPicPr>
        <p:blipFill>
          <a:blip r:embed="rId2" cstate="print"/>
          <a:stretch/>
        </p:blipFill>
        <p:spPr>
          <a:xfrm>
            <a:off x="968356" y="5565913"/>
            <a:ext cx="18830392" cy="14290731"/>
          </a:xfrm>
          <a:prstGeom prst="rect">
            <a:avLst/>
          </a:prstGeom>
          <a:ln>
            <a:noFill/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329" y="5565913"/>
            <a:ext cx="23213144" cy="142907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68356" y="1750707"/>
            <a:ext cx="44515126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b="1" spc="-1" dirty="0">
                <a:latin typeface="Arial Regular"/>
              </a:rPr>
              <a:t>GTKB Ganz </a:t>
            </a:r>
            <a:r>
              <a:rPr lang="hu-HU" sz="9600" b="1" spc="-1" dirty="0" err="1">
                <a:latin typeface="Arial Regular"/>
              </a:rPr>
              <a:t>Transelektro</a:t>
            </a:r>
            <a:r>
              <a:rPr lang="hu-HU" sz="9600" b="1" spc="-1" dirty="0">
                <a:latin typeface="Arial Regular"/>
              </a:rPr>
              <a:t> Közlekedési Berendezéseket Gyártó Kft., Baja</a:t>
            </a:r>
          </a:p>
          <a:p>
            <a:endParaRPr lang="hu-HU" sz="9600" b="1" spc="-1" dirty="0">
              <a:latin typeface="Arial Regular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35933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91" y="2133"/>
            <a:ext cx="46444256" cy="26129159"/>
          </a:xfrm>
          <a:prstGeom prst="rect">
            <a:avLst/>
          </a:prstGeom>
          <a:solidFill>
            <a:srgbClr val="F0F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4469" tIns="232233" rIns="464469" bIns="232233" rtlCol="0" anchor="ctr"/>
          <a:lstStyle/>
          <a:p>
            <a:pPr algn="ctr" defTabSz="2322119"/>
            <a:endParaRPr lang="en-US" sz="9098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Asset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088"/>
            <a:ext cx="46444256" cy="261291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4886" y="1753368"/>
            <a:ext cx="21707061" cy="2161132"/>
          </a:xfrm>
          <a:prstGeom prst="rect">
            <a:avLst/>
          </a:prstGeom>
          <a:noFill/>
        </p:spPr>
        <p:txBody>
          <a:bodyPr wrap="square" lIns="464469" tIns="232233" rIns="464469" bIns="232233" rtlCol="0">
            <a:spAutoFit/>
          </a:bodyPr>
          <a:lstStyle/>
          <a:p>
            <a:pPr algn="ctr" defTabSz="2322119"/>
            <a:r>
              <a:rPr lang="hu-HU" sz="10996" b="1" i="1" dirty="0">
                <a:solidFill>
                  <a:prstClr val="black"/>
                </a:solidFill>
                <a:latin typeface="Arial Bold"/>
              </a:rPr>
              <a:t>GANZ SOR EBN8 midibusz</a:t>
            </a:r>
            <a:endParaRPr lang="en-US" sz="10996" b="1" dirty="0">
              <a:solidFill>
                <a:prstClr val="black"/>
              </a:solidFill>
              <a:latin typeface="Arial Bold"/>
              <a:cs typeface="Arial Bold"/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FF25D616-D28A-BF72-DC2C-4880FBE38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5815" y="457400"/>
            <a:ext cx="35892968" cy="23922658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A1D435E0-3327-4C16-6A75-210980139D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886" y="17600562"/>
            <a:ext cx="11529759" cy="768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89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1099985" y="2450269"/>
            <a:ext cx="18642046" cy="2332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rmAutofit fontScale="97000" lnSpcReduction="10000"/>
          </a:bodyPr>
          <a:lstStyle/>
          <a:p>
            <a:pPr defTabSz="3483864"/>
            <a:r>
              <a:rPr lang="hu-HU" b="1" dirty="0">
                <a:latin typeface="Arial Bold"/>
              </a:rPr>
              <a:t>Ganz </a:t>
            </a:r>
            <a:r>
              <a:rPr lang="hu-HU" b="1" dirty="0" err="1">
                <a:latin typeface="Arial Bold"/>
              </a:rPr>
              <a:t>OppCharge</a:t>
            </a:r>
            <a:r>
              <a:rPr lang="hu-HU" b="1" dirty="0">
                <a:latin typeface="Arial Bold"/>
              </a:rPr>
              <a:t> töltő berendezés</a:t>
            </a:r>
          </a:p>
          <a:p>
            <a:pPr defTabSz="3483864"/>
            <a:r>
              <a:rPr lang="hu-HU" sz="7200" spc="-4" dirty="0">
                <a:solidFill>
                  <a:srgbClr val="FFFFFF"/>
                </a:solidFill>
                <a:latin typeface="Arial Bold"/>
              </a:rPr>
              <a:t>Ganz OppCharge töltőberendezés</a:t>
            </a:r>
            <a:endParaRPr lang="hu-HU" sz="7200" spc="-4" dirty="0">
              <a:solidFill>
                <a:prstClr val="black"/>
              </a:solidFill>
              <a:latin typeface="Arial Bold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E3B37B7F-4808-EE1B-90FB-69FC57A58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1765" y="3737113"/>
            <a:ext cx="28230369" cy="2112410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1AF9D07-7A7C-CEDB-91AD-7439E22BC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40283" y="8694947"/>
            <a:ext cx="22482314" cy="1498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97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6451838" cy="26133425"/>
          </a:xfrm>
          <a:prstGeom prst="rect">
            <a:avLst/>
          </a:prstGeom>
          <a:solidFill>
            <a:srgbClr val="F0F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4543" tIns="232271" rIns="464543" bIns="232271" rtlCol="0" anchor="ctr"/>
          <a:lstStyle/>
          <a:p>
            <a:pPr algn="ctr"/>
            <a:endParaRPr lang="en-US"/>
          </a:p>
        </p:txBody>
      </p:sp>
      <p:pic>
        <p:nvPicPr>
          <p:cNvPr id="4" name="Picture 3" descr="Asset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2" y="318053"/>
            <a:ext cx="46451838" cy="26133425"/>
          </a:xfrm>
          <a:prstGeom prst="rect">
            <a:avLst/>
          </a:prstGeom>
        </p:spPr>
      </p:pic>
      <p:pic>
        <p:nvPicPr>
          <p:cNvPr id="6" name="Picture 5" descr="Asset 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9676" y="0"/>
            <a:ext cx="5322164" cy="26133425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A6BA80BF-8535-90CC-5F39-F4101B4B6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6474" y="1622031"/>
            <a:ext cx="17191579" cy="2288936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232452" y="2782958"/>
            <a:ext cx="21349252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Arial Bold"/>
              </a:rPr>
              <a:t>120 kW, 2-fejes, CCS2 moduláris töltő</a:t>
            </a:r>
          </a:p>
          <a:p>
            <a:endParaRPr lang="hu-HU" b="1" dirty="0">
              <a:latin typeface="Arial Bold"/>
            </a:endParaRPr>
          </a:p>
          <a:p>
            <a:pPr marL="1143000" indent="-1143000">
              <a:buFontTx/>
              <a:buChar char="-"/>
            </a:pPr>
            <a:r>
              <a:rPr lang="hu-HU" b="1" dirty="0">
                <a:latin typeface="Arial Bold"/>
              </a:rPr>
              <a:t>egyirányú kivitelben</a:t>
            </a:r>
          </a:p>
          <a:p>
            <a:pPr marL="1143000" indent="-1143000">
              <a:buFontTx/>
              <a:buChar char="-"/>
            </a:pPr>
            <a:endParaRPr lang="hu-HU" b="1" dirty="0">
              <a:latin typeface="Arial Bold"/>
            </a:endParaRPr>
          </a:p>
          <a:p>
            <a:pPr marL="1143000" indent="-1143000">
              <a:buFontTx/>
              <a:buChar char="-"/>
            </a:pPr>
            <a:r>
              <a:rPr lang="hu-HU" b="1" dirty="0">
                <a:latin typeface="Arial Bold"/>
              </a:rPr>
              <a:t>V2G kivitelben</a:t>
            </a:r>
          </a:p>
          <a:p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26D9BFDC-EE7D-66A3-D088-619DA5A34C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065" y="8269496"/>
            <a:ext cx="13397947" cy="178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79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91" y="2133"/>
            <a:ext cx="46444256" cy="26129159"/>
          </a:xfrm>
          <a:prstGeom prst="rect">
            <a:avLst/>
          </a:prstGeom>
          <a:solidFill>
            <a:srgbClr val="F0F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4469" tIns="232233" rIns="464469" bIns="232233" rtlCol="0" anchor="ctr"/>
          <a:lstStyle/>
          <a:p>
            <a:pPr algn="ctr" defTabSz="2322119"/>
            <a:endParaRPr lang="en-US" sz="9098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Asset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" y="2133"/>
            <a:ext cx="46444256" cy="26129159"/>
          </a:xfrm>
          <a:prstGeom prst="rect">
            <a:avLst/>
          </a:prstGeom>
        </p:spPr>
      </p:pic>
      <p:pic>
        <p:nvPicPr>
          <p:cNvPr id="6" name="Picture 5" descr="Asset 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6751" y="2133"/>
            <a:ext cx="5321296" cy="261291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85391" y="5172429"/>
            <a:ext cx="35701357" cy="20774561"/>
          </a:xfrm>
          <a:prstGeom prst="rect">
            <a:avLst/>
          </a:prstGeom>
          <a:noFill/>
        </p:spPr>
        <p:txBody>
          <a:bodyPr wrap="square" lIns="464469" tIns="232233" rIns="464469" bIns="232233" rtlCol="0">
            <a:spAutoFit/>
          </a:bodyPr>
          <a:lstStyle/>
          <a:p>
            <a:pPr algn="ctr" defTabSz="2322119"/>
            <a:r>
              <a:rPr lang="en-US" sz="10996" b="1" i="1" dirty="0">
                <a:solidFill>
                  <a:prstClr val="black"/>
                </a:solidFill>
                <a:latin typeface="Arial Bold"/>
              </a:rPr>
              <a:t>E-</a:t>
            </a:r>
            <a:r>
              <a:rPr lang="en-US" sz="10996" b="1" i="1" dirty="0" err="1">
                <a:solidFill>
                  <a:prstClr val="black"/>
                </a:solidFill>
                <a:latin typeface="Arial Bold"/>
              </a:rPr>
              <a:t>Mobilitás</a:t>
            </a:r>
            <a:r>
              <a:rPr lang="en-US" sz="10996" b="1" i="1" dirty="0">
                <a:solidFill>
                  <a:prstClr val="black"/>
                </a:solidFill>
                <a:latin typeface="Arial Bold"/>
              </a:rPr>
              <a:t> program</a:t>
            </a:r>
            <a:endParaRPr lang="hu-HU" sz="10996" b="1" i="1" dirty="0">
              <a:solidFill>
                <a:prstClr val="black"/>
              </a:solidFill>
              <a:latin typeface="Arial Bold"/>
            </a:endParaRPr>
          </a:p>
          <a:p>
            <a:pPr algn="ctr" defTabSz="2322119"/>
            <a:endParaRPr lang="hu-HU" sz="10996" b="1" i="1" dirty="0">
              <a:solidFill>
                <a:prstClr val="black"/>
              </a:solidFill>
              <a:latin typeface="Arial Bold"/>
              <a:cs typeface="Arial Bold"/>
            </a:endParaRPr>
          </a:p>
          <a:p>
            <a:pPr marL="1143000" indent="-1143000" defTabSz="2322119">
              <a:buFontTx/>
              <a:buChar char="-"/>
            </a:pPr>
            <a:r>
              <a:rPr lang="hu-HU" sz="10996" b="1" i="1" dirty="0">
                <a:solidFill>
                  <a:prstClr val="black"/>
                </a:solidFill>
                <a:latin typeface="Arial Bold"/>
                <a:cs typeface="Arial Bold"/>
              </a:rPr>
              <a:t>Klímavédelmi célok</a:t>
            </a:r>
          </a:p>
          <a:p>
            <a:pPr marL="1143000" indent="-1143000" defTabSz="2322119">
              <a:buFontTx/>
              <a:buChar char="-"/>
            </a:pPr>
            <a:r>
              <a:rPr lang="hu-HU" sz="10996" b="1" i="1" dirty="0" err="1">
                <a:solidFill>
                  <a:prstClr val="black"/>
                </a:solidFill>
                <a:latin typeface="Arial Bold"/>
                <a:cs typeface="Arial Bold"/>
              </a:rPr>
              <a:t>Igényvezérelt</a:t>
            </a:r>
            <a:r>
              <a:rPr lang="hu-HU" sz="10996" b="1" i="1" dirty="0">
                <a:solidFill>
                  <a:prstClr val="black"/>
                </a:solidFill>
                <a:latin typeface="Arial Bold"/>
                <a:cs typeface="Arial Bold"/>
              </a:rPr>
              <a:t> és ráhordó járatok, iskolabusz</a:t>
            </a:r>
          </a:p>
          <a:p>
            <a:pPr marL="1143000" indent="-1143000" defTabSz="2322119">
              <a:buFontTx/>
              <a:buChar char="-"/>
            </a:pPr>
            <a:r>
              <a:rPr lang="hu-HU" sz="10996" b="1" i="1" dirty="0">
                <a:solidFill>
                  <a:prstClr val="black"/>
                </a:solidFill>
                <a:latin typeface="Arial Bold"/>
                <a:cs typeface="Arial Bold"/>
              </a:rPr>
              <a:t>E-üzemű city logisztika</a:t>
            </a:r>
          </a:p>
          <a:p>
            <a:pPr marL="1143000" indent="-1143000" defTabSz="2322119">
              <a:buFontTx/>
              <a:buChar char="-"/>
            </a:pPr>
            <a:r>
              <a:rPr lang="hu-HU" sz="10996" b="1" i="1" dirty="0">
                <a:solidFill>
                  <a:prstClr val="black"/>
                </a:solidFill>
                <a:latin typeface="Arial Bold"/>
                <a:cs typeface="Arial Bold"/>
              </a:rPr>
              <a:t>Energiaközösségi energiatermelés - </a:t>
            </a:r>
            <a:r>
              <a:rPr lang="hu-HU" sz="10996" b="1" i="1" dirty="0" err="1">
                <a:solidFill>
                  <a:prstClr val="black"/>
                </a:solidFill>
                <a:latin typeface="Arial Bold"/>
                <a:cs typeface="Arial Bold"/>
              </a:rPr>
              <a:t>Rescoop</a:t>
            </a:r>
            <a:endParaRPr lang="hu-HU" sz="10996" b="1" i="1" dirty="0">
              <a:solidFill>
                <a:prstClr val="black"/>
              </a:solidFill>
              <a:latin typeface="Arial Bold"/>
              <a:cs typeface="Arial Bold"/>
            </a:endParaRPr>
          </a:p>
          <a:p>
            <a:pPr marL="1143000" indent="-1143000" defTabSz="2322119">
              <a:buFontTx/>
              <a:buChar char="-"/>
            </a:pPr>
            <a:r>
              <a:rPr lang="hu-HU" sz="10996" b="1" i="1" dirty="0">
                <a:solidFill>
                  <a:prstClr val="black"/>
                </a:solidFill>
                <a:latin typeface="Arial Bold"/>
                <a:cs typeface="Arial Bold"/>
              </a:rPr>
              <a:t>V2G </a:t>
            </a:r>
            <a:r>
              <a:rPr lang="hu-HU" sz="10996" b="1" i="1" dirty="0" err="1">
                <a:solidFill>
                  <a:prstClr val="black"/>
                </a:solidFill>
                <a:latin typeface="Arial Bold"/>
                <a:cs typeface="Arial Bold"/>
              </a:rPr>
              <a:t>Smart</a:t>
            </a:r>
            <a:r>
              <a:rPr lang="hu-HU" sz="10996" b="1" i="1" dirty="0">
                <a:solidFill>
                  <a:prstClr val="black"/>
                </a:solidFill>
                <a:latin typeface="Arial Bold"/>
                <a:cs typeface="Arial Bold"/>
              </a:rPr>
              <a:t> </a:t>
            </a:r>
            <a:r>
              <a:rPr lang="hu-HU" sz="10996" b="1" i="1" dirty="0" err="1">
                <a:solidFill>
                  <a:prstClr val="black"/>
                </a:solidFill>
                <a:latin typeface="Arial Bold"/>
                <a:cs typeface="Arial Bold"/>
              </a:rPr>
              <a:t>Grid</a:t>
            </a:r>
            <a:endParaRPr lang="hu-HU" sz="10996" b="1" i="1" dirty="0">
              <a:solidFill>
                <a:prstClr val="black"/>
              </a:solidFill>
              <a:latin typeface="Arial Bold"/>
              <a:cs typeface="Arial Bold"/>
            </a:endParaRPr>
          </a:p>
          <a:p>
            <a:pPr marL="1143000" indent="-1143000" defTabSz="2322119">
              <a:buFontTx/>
              <a:buChar char="-"/>
            </a:pPr>
            <a:r>
              <a:rPr lang="hu-HU" sz="10996" b="1" i="1" dirty="0">
                <a:solidFill>
                  <a:prstClr val="black"/>
                </a:solidFill>
                <a:latin typeface="Arial Bold"/>
                <a:cs typeface="Arial Bold"/>
              </a:rPr>
              <a:t>Jármű egyben mobil tároló</a:t>
            </a:r>
          </a:p>
          <a:p>
            <a:pPr marL="1143000" indent="-1143000" defTabSz="2322119">
              <a:buFontTx/>
              <a:buChar char="-"/>
            </a:pPr>
            <a:r>
              <a:rPr lang="hu-HU" sz="10996" b="1" i="1" dirty="0">
                <a:solidFill>
                  <a:prstClr val="black"/>
                </a:solidFill>
                <a:latin typeface="Arial Bold"/>
                <a:cs typeface="Arial Bold"/>
              </a:rPr>
              <a:t>Szabályozói kapacitás, rugalmassági szolgáltatás</a:t>
            </a:r>
          </a:p>
          <a:p>
            <a:pPr marL="1143000" indent="-1143000" defTabSz="2322119">
              <a:buFontTx/>
              <a:buChar char="-"/>
            </a:pPr>
            <a:r>
              <a:rPr lang="hu-HU" sz="10996" b="1" i="1" dirty="0">
                <a:solidFill>
                  <a:prstClr val="black"/>
                </a:solidFill>
                <a:latin typeface="Arial Bold"/>
                <a:cs typeface="Arial Bold"/>
              </a:rPr>
              <a:t>Intelligens hálózati elosztás</a:t>
            </a:r>
          </a:p>
          <a:p>
            <a:pPr marL="1143000" indent="-1143000" defTabSz="2322119">
              <a:buFontTx/>
              <a:buChar char="-"/>
            </a:pPr>
            <a:endParaRPr lang="hu-HU" sz="10996" b="1" i="1" dirty="0">
              <a:solidFill>
                <a:prstClr val="black"/>
              </a:solidFill>
              <a:latin typeface="Arial Bold"/>
              <a:cs typeface="Arial Bold"/>
            </a:endParaRPr>
          </a:p>
          <a:p>
            <a:pPr marL="1143000" indent="-1143000" defTabSz="2322119">
              <a:buFontTx/>
              <a:buChar char="-"/>
            </a:pPr>
            <a:endParaRPr lang="en-US" sz="10996" b="1" dirty="0">
              <a:solidFill>
                <a:prstClr val="black"/>
              </a:solidFill>
              <a:latin typeface="Arial Bold"/>
              <a:cs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209755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42401" y="1980893"/>
            <a:ext cx="19907930" cy="1577074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en-US" sz="7200" b="1" dirty="0">
                <a:latin typeface="Arial Bold"/>
              </a:rPr>
              <a:t>E-</a:t>
            </a:r>
            <a:r>
              <a:rPr lang="en-US" sz="7200" b="1" dirty="0" err="1">
                <a:latin typeface="Arial Bold"/>
              </a:rPr>
              <a:t>Mobilitás</a:t>
            </a:r>
            <a:r>
              <a:rPr lang="en-US" sz="7200" b="1" dirty="0">
                <a:latin typeface="Arial Bold"/>
              </a:rPr>
              <a:t> program I</a:t>
            </a:r>
            <a:endParaRPr lang="en-US" sz="72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42401" y="4241599"/>
            <a:ext cx="33449828" cy="1453964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hu-HU" sz="6400" b="1" cap="all" dirty="0">
                <a:latin typeface="Arial Regular"/>
              </a:rPr>
              <a:t>Bajai el</a:t>
            </a:r>
            <a:r>
              <a:rPr lang="en-US" sz="6400" b="1" cap="all" dirty="0" err="1">
                <a:latin typeface="Arial Regular"/>
              </a:rPr>
              <a:t>ektromos</a:t>
            </a:r>
            <a:r>
              <a:rPr lang="en-US" sz="6400" b="1" cap="all" dirty="0">
                <a:latin typeface="Arial Regular"/>
              </a:rPr>
              <a:t> </a:t>
            </a:r>
            <a:r>
              <a:rPr lang="en-US" sz="6400" b="1" cap="all" dirty="0" err="1">
                <a:latin typeface="Arial Regular"/>
              </a:rPr>
              <a:t>energiagazdálkodási</a:t>
            </a:r>
            <a:r>
              <a:rPr lang="en-US" sz="6400" b="1" cap="all" dirty="0">
                <a:latin typeface="Arial Regular"/>
              </a:rPr>
              <a:t> </a:t>
            </a:r>
            <a:r>
              <a:rPr lang="en-US" sz="6400" b="1" cap="all" dirty="0" err="1">
                <a:latin typeface="Arial Regular"/>
              </a:rPr>
              <a:t>rendszer</a:t>
            </a:r>
            <a:r>
              <a:rPr lang="en-US" sz="6400" b="1" cap="all" dirty="0">
                <a:latin typeface="Arial Regular"/>
              </a:rPr>
              <a:t> </a:t>
            </a:r>
            <a:r>
              <a:rPr lang="en-US" sz="6400" b="1" cap="all" dirty="0" err="1">
                <a:latin typeface="Arial Regular"/>
              </a:rPr>
              <a:t>kialakítása</a:t>
            </a:r>
            <a:r>
              <a:rPr lang="en-US" sz="6400" b="1" cap="all" dirty="0">
                <a:latin typeface="Arial Regular"/>
              </a:rPr>
              <a:t> </a:t>
            </a:r>
            <a:endParaRPr lang="hu-HU" sz="6400" b="1" cap="all" dirty="0">
              <a:latin typeface="Arial Regular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4669971" y="7119257"/>
            <a:ext cx="38110886" cy="16067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t="24431" r="442" b="-189"/>
          <a:stretch/>
        </p:blipFill>
        <p:spPr>
          <a:xfrm>
            <a:off x="4082144" y="5751992"/>
            <a:ext cx="38224650" cy="1900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82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24095" y="1623210"/>
            <a:ext cx="19907930" cy="1577074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en-US" sz="7200" b="1" dirty="0">
                <a:latin typeface="Arial Bold"/>
              </a:rPr>
              <a:t>E-</a:t>
            </a:r>
            <a:r>
              <a:rPr lang="en-US" sz="7200" b="1" dirty="0" err="1">
                <a:latin typeface="Arial Bold"/>
              </a:rPr>
              <a:t>Mobilitás</a:t>
            </a:r>
            <a:r>
              <a:rPr lang="en-US" sz="7200" b="1" dirty="0">
                <a:latin typeface="Arial Bold"/>
              </a:rPr>
              <a:t> program I</a:t>
            </a:r>
            <a:r>
              <a:rPr lang="hu-HU" sz="7200" b="1" dirty="0">
                <a:latin typeface="Arial Bold"/>
              </a:rPr>
              <a:t>I</a:t>
            </a:r>
            <a:endParaRPr lang="en-US" sz="72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24095" y="3532015"/>
            <a:ext cx="40765029" cy="2438849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hu-HU" sz="6400" b="1" cap="all" dirty="0">
                <a:latin typeface="Arial Regular"/>
              </a:rPr>
              <a:t>Elektromos üzemű city logisztika támogatása Hatékony energiamenedzsment megvalósításával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4669971" y="7119257"/>
            <a:ext cx="38110886" cy="16067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t="24100"/>
          <a:stretch/>
        </p:blipFill>
        <p:spPr>
          <a:xfrm>
            <a:off x="3373410" y="6106887"/>
            <a:ext cx="37937875" cy="161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47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42400" y="1379449"/>
            <a:ext cx="19907930" cy="1577074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en-US" sz="7200" b="1" dirty="0">
                <a:latin typeface="Arial Bold"/>
              </a:rPr>
              <a:t>E-</a:t>
            </a:r>
            <a:r>
              <a:rPr lang="en-US" sz="7200" b="1" dirty="0" err="1">
                <a:latin typeface="Arial Bold"/>
              </a:rPr>
              <a:t>Mobilitás</a:t>
            </a:r>
            <a:r>
              <a:rPr lang="en-US" sz="7200" b="1" dirty="0">
                <a:latin typeface="Arial Bold"/>
              </a:rPr>
              <a:t> program I</a:t>
            </a:r>
            <a:r>
              <a:rPr lang="hu-HU" sz="7200" b="1" dirty="0">
                <a:latin typeface="Arial Bold"/>
              </a:rPr>
              <a:t>II</a:t>
            </a:r>
            <a:endParaRPr lang="en-US" sz="72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42400" y="3810711"/>
            <a:ext cx="38968885" cy="1453964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hu-HU" sz="6400" b="1" cap="all" dirty="0">
                <a:latin typeface="Arial Regular"/>
              </a:rPr>
              <a:t>Kistérségi </a:t>
            </a:r>
            <a:r>
              <a:rPr lang="hu-HU" sz="6400" b="1" cap="all" dirty="0" err="1">
                <a:latin typeface="Arial Regular"/>
              </a:rPr>
              <a:t>E-Mobilitási</a:t>
            </a:r>
            <a:r>
              <a:rPr lang="hu-HU" sz="6400" b="1" cap="all" dirty="0">
                <a:latin typeface="Arial Regular"/>
              </a:rPr>
              <a:t> energiaközösség létrehozása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4669971" y="7119257"/>
            <a:ext cx="38110886" cy="16067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t="5246"/>
          <a:stretch/>
        </p:blipFill>
        <p:spPr>
          <a:xfrm>
            <a:off x="4669971" y="5264675"/>
            <a:ext cx="36216772" cy="1930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91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c56b4d1-cbb3-475a-b153-b09b1cfda6fd">
      <Terms xmlns="http://schemas.microsoft.com/office/infopath/2007/PartnerControls"/>
    </lcf76f155ced4ddcb4097134ff3c332f>
    <TaxCatchAll xmlns="382d11ad-abc2-42ca-a4bc-6e52ea70a73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93025FC4CDC9E94FA2B7D70EE9A8B3D7" ma:contentTypeVersion="16" ma:contentTypeDescription="Új dokumentum létrehozása." ma:contentTypeScope="" ma:versionID="0dc682a0a872c63522f6edab10755312">
  <xsd:schema xmlns:xsd="http://www.w3.org/2001/XMLSchema" xmlns:xs="http://www.w3.org/2001/XMLSchema" xmlns:p="http://schemas.microsoft.com/office/2006/metadata/properties" xmlns:ns2="fc56b4d1-cbb3-475a-b153-b09b1cfda6fd" xmlns:ns3="382d11ad-abc2-42ca-a4bc-6e52ea70a739" targetNamespace="http://schemas.microsoft.com/office/2006/metadata/properties" ma:root="true" ma:fieldsID="e43d1becabb65931c395cb0e04a235c9" ns2:_="" ns3:_="">
    <xsd:import namespace="fc56b4d1-cbb3-475a-b153-b09b1cfda6fd"/>
    <xsd:import namespace="382d11ad-abc2-42ca-a4bc-6e52ea70a7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56b4d1-cbb3-475a-b153-b09b1cfda6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épcímkék" ma:readOnly="false" ma:fieldId="{5cf76f15-5ced-4ddc-b409-7134ff3c332f}" ma:taxonomyMulti="true" ma:sspId="6fe99b5c-86e8-4d67-a913-72ffe25a02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2d11ad-abc2-42ca-a4bc-6e52ea70a73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4b9749e-22e6-4611-a77c-aaa633f886fe}" ma:internalName="TaxCatchAll" ma:showField="CatchAllData" ma:web="382d11ad-abc2-42ca-a4bc-6e52ea70a7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FDD0FA-9280-4710-8EAF-5D27BB22E04D}">
  <ds:schemaRefs>
    <ds:schemaRef ds:uri="http://schemas.microsoft.com/office/2006/metadata/properties"/>
    <ds:schemaRef ds:uri="http://purl.org/dc/elements/1.1/"/>
    <ds:schemaRef ds:uri="http://purl.org/dc/terms/"/>
    <ds:schemaRef ds:uri="fc56b4d1-cbb3-475a-b153-b09b1cfda6fd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382d11ad-abc2-42ca-a4bc-6e52ea70a73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C33F83A-1B5D-47F5-BAD8-32687FFEC7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56b4d1-cbb3-475a-b153-b09b1cfda6fd"/>
    <ds:schemaRef ds:uri="382d11ad-abc2-42ca-a4bc-6e52ea70a7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A3A3925-7FA6-45DA-87FA-26B63E04955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166</Words>
  <Application>Microsoft Office PowerPoint</Application>
  <PresentationFormat>Egyéni</PresentationFormat>
  <Paragraphs>40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11</vt:i4>
      </vt:variant>
    </vt:vector>
  </HeadingPairs>
  <TitlesOfParts>
    <vt:vector size="18" baseType="lpstr">
      <vt:lpstr>Arial</vt:lpstr>
      <vt:lpstr>Arial Bold</vt:lpstr>
      <vt:lpstr>Arial Regular</vt:lpstr>
      <vt:lpstr>Calibri</vt:lpstr>
      <vt:lpstr>Calibri Light</vt:lpstr>
      <vt:lpstr>Office Theme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coollab</dc:creator>
  <cp:lastModifiedBy>Rudolf Pencz</cp:lastModifiedBy>
  <cp:revision>46</cp:revision>
  <dcterms:created xsi:type="dcterms:W3CDTF">2021-02-22T15:24:10Z</dcterms:created>
  <dcterms:modified xsi:type="dcterms:W3CDTF">2025-03-18T15:01:13Z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0x01010093025FC4CDC9E94FA2B7D70EE9A8B3D7</vt:lpwstr>
  </property>
</Properties>
</file>