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61" r:id="rId6"/>
    <p:sldId id="262" r:id="rId7"/>
    <p:sldId id="257" r:id="rId8"/>
    <p:sldId id="263" r:id="rId9"/>
  </p:sldIdLst>
  <p:sldSz cx="46451838" cy="26133425"/>
  <p:notesSz cx="6858000" cy="9144000"/>
  <p:defaultTextStyle>
    <a:defPPr>
      <a:defRPr lang="en-US"/>
    </a:defPPr>
    <a:lvl1pPr marL="0" algn="l" defTabSz="2322713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1pPr>
    <a:lvl2pPr marL="2322713" algn="l" defTabSz="2322713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2pPr>
    <a:lvl3pPr marL="4645426" algn="l" defTabSz="2322713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3pPr>
    <a:lvl4pPr marL="6968139" algn="l" defTabSz="2322713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4pPr>
    <a:lvl5pPr marL="9290853" algn="l" defTabSz="2322713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5pPr>
    <a:lvl6pPr marL="11613566" algn="l" defTabSz="2322713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6pPr>
    <a:lvl7pPr marL="13936279" algn="l" defTabSz="2322713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7pPr>
    <a:lvl8pPr marL="16258992" algn="l" defTabSz="2322713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8pPr>
    <a:lvl9pPr marL="18581705" algn="l" defTabSz="2322713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231">
          <p15:clr>
            <a:srgbClr val="A4A3A4"/>
          </p15:clr>
        </p15:guide>
        <p15:guide id="2" pos="146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0F0"/>
    <a:srgbClr val="F0F04D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6" d="100"/>
          <a:sy n="16" d="100"/>
        </p:scale>
        <p:origin x="844" y="240"/>
      </p:cViewPr>
      <p:guideLst>
        <p:guide orient="horz" pos="8231"/>
        <p:guide pos="146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83888" y="8118304"/>
            <a:ext cx="39484062" cy="5601749"/>
          </a:xfrm>
        </p:spPr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67776" y="14808941"/>
            <a:ext cx="32516287" cy="667854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322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45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968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290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61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936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258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581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B06D-4C5B-8D4F-955F-7DF9BA801E4E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1CF5-0286-7A40-879A-48313EDD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766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B06D-4C5B-8D4F-955F-7DF9BA801E4E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1CF5-0286-7A40-879A-48313EDD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081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677582" y="786421"/>
            <a:ext cx="10451664" cy="16720555"/>
          </a:xfrm>
        </p:spPr>
        <p:txBody>
          <a:bodyPr vert="eaVert"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22592" y="786421"/>
            <a:ext cx="30580793" cy="16720555"/>
          </a:xfrm>
        </p:spPr>
        <p:txBody>
          <a:bodyPr vert="eaVert"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B06D-4C5B-8D4F-955F-7DF9BA801E4E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1CF5-0286-7A40-879A-48313EDD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701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B06D-4C5B-8D4F-955F-7DF9BA801E4E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1CF5-0286-7A40-879A-48313EDD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232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375" y="16793151"/>
            <a:ext cx="39484062" cy="5190387"/>
          </a:xfrm>
        </p:spPr>
        <p:txBody>
          <a:bodyPr anchor="t"/>
          <a:lstStyle>
            <a:lvl1pPr algn="l">
              <a:defRPr sz="20300" b="1" cap="all"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9375" y="11076462"/>
            <a:ext cx="39484062" cy="5716684"/>
          </a:xfrm>
        </p:spPr>
        <p:txBody>
          <a:bodyPr anchor="b"/>
          <a:lstStyle>
            <a:lvl1pPr marL="0" indent="0">
              <a:buNone/>
              <a:defRPr sz="10200">
                <a:solidFill>
                  <a:schemeClr val="tx1">
                    <a:tint val="75000"/>
                  </a:schemeClr>
                </a:solidFill>
              </a:defRPr>
            </a:lvl1pPr>
            <a:lvl2pPr marL="2322713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2pPr>
            <a:lvl3pPr marL="4645426" indent="0">
              <a:buNone/>
              <a:defRPr sz="8100">
                <a:solidFill>
                  <a:schemeClr val="tx1">
                    <a:tint val="75000"/>
                  </a:schemeClr>
                </a:solidFill>
              </a:defRPr>
            </a:lvl3pPr>
            <a:lvl4pPr marL="6968139" indent="0">
              <a:buNone/>
              <a:defRPr sz="7100">
                <a:solidFill>
                  <a:schemeClr val="tx1">
                    <a:tint val="75000"/>
                  </a:schemeClr>
                </a:solidFill>
              </a:defRPr>
            </a:lvl4pPr>
            <a:lvl5pPr marL="9290853" indent="0">
              <a:buNone/>
              <a:defRPr sz="7100">
                <a:solidFill>
                  <a:schemeClr val="tx1">
                    <a:tint val="75000"/>
                  </a:schemeClr>
                </a:solidFill>
              </a:defRPr>
            </a:lvl5pPr>
            <a:lvl6pPr marL="11613566" indent="0">
              <a:buNone/>
              <a:defRPr sz="7100">
                <a:solidFill>
                  <a:schemeClr val="tx1">
                    <a:tint val="75000"/>
                  </a:schemeClr>
                </a:solidFill>
              </a:defRPr>
            </a:lvl6pPr>
            <a:lvl7pPr marL="13936279" indent="0">
              <a:buNone/>
              <a:defRPr sz="7100">
                <a:solidFill>
                  <a:schemeClr val="tx1">
                    <a:tint val="75000"/>
                  </a:schemeClr>
                </a:solidFill>
              </a:defRPr>
            </a:lvl7pPr>
            <a:lvl8pPr marL="16258992" indent="0">
              <a:buNone/>
              <a:defRPr sz="7100">
                <a:solidFill>
                  <a:schemeClr val="tx1">
                    <a:tint val="75000"/>
                  </a:schemeClr>
                </a:solidFill>
              </a:defRPr>
            </a:lvl8pPr>
            <a:lvl9pPr marL="18581705" indent="0">
              <a:buNone/>
              <a:defRPr sz="7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B06D-4C5B-8D4F-955F-7DF9BA801E4E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1CF5-0286-7A40-879A-48313EDD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32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22592" y="4573352"/>
            <a:ext cx="20516228" cy="12933624"/>
          </a:xfrm>
        </p:spPr>
        <p:txBody>
          <a:bodyPr/>
          <a:lstStyle>
            <a:lvl1pPr>
              <a:defRPr sz="14200"/>
            </a:lvl1pPr>
            <a:lvl2pPr>
              <a:defRPr sz="12200"/>
            </a:lvl2pPr>
            <a:lvl3pPr>
              <a:defRPr sz="102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613018" y="4573352"/>
            <a:ext cx="20516228" cy="12933624"/>
          </a:xfrm>
        </p:spPr>
        <p:txBody>
          <a:bodyPr/>
          <a:lstStyle>
            <a:lvl1pPr>
              <a:defRPr sz="14200"/>
            </a:lvl1pPr>
            <a:lvl2pPr>
              <a:defRPr sz="12200"/>
            </a:lvl2pPr>
            <a:lvl3pPr>
              <a:defRPr sz="102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B06D-4C5B-8D4F-955F-7DF9BA801E4E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1CF5-0286-7A40-879A-48313EDD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045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2592" y="1046551"/>
            <a:ext cx="41806654" cy="4355571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22592" y="5849777"/>
            <a:ext cx="20524296" cy="2437910"/>
          </a:xfrm>
        </p:spPr>
        <p:txBody>
          <a:bodyPr anchor="b"/>
          <a:lstStyle>
            <a:lvl1pPr marL="0" indent="0">
              <a:buNone/>
              <a:defRPr sz="12200" b="1"/>
            </a:lvl1pPr>
            <a:lvl2pPr marL="2322713" indent="0">
              <a:buNone/>
              <a:defRPr sz="10200" b="1"/>
            </a:lvl2pPr>
            <a:lvl3pPr marL="4645426" indent="0">
              <a:buNone/>
              <a:defRPr sz="9100" b="1"/>
            </a:lvl3pPr>
            <a:lvl4pPr marL="6968139" indent="0">
              <a:buNone/>
              <a:defRPr sz="8100" b="1"/>
            </a:lvl4pPr>
            <a:lvl5pPr marL="9290853" indent="0">
              <a:buNone/>
              <a:defRPr sz="8100" b="1"/>
            </a:lvl5pPr>
            <a:lvl6pPr marL="11613566" indent="0">
              <a:buNone/>
              <a:defRPr sz="8100" b="1"/>
            </a:lvl6pPr>
            <a:lvl7pPr marL="13936279" indent="0">
              <a:buNone/>
              <a:defRPr sz="8100" b="1"/>
            </a:lvl7pPr>
            <a:lvl8pPr marL="16258992" indent="0">
              <a:buNone/>
              <a:defRPr sz="8100" b="1"/>
            </a:lvl8pPr>
            <a:lvl9pPr marL="18581705" indent="0">
              <a:buNone/>
              <a:defRPr sz="8100" b="1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2592" y="8287682"/>
            <a:ext cx="20524296" cy="15056968"/>
          </a:xfrm>
        </p:spPr>
        <p:txBody>
          <a:bodyPr/>
          <a:lstStyle>
            <a:lvl1pPr>
              <a:defRPr sz="12200"/>
            </a:lvl1pPr>
            <a:lvl2pPr>
              <a:defRPr sz="10200"/>
            </a:lvl2pPr>
            <a:lvl3pPr>
              <a:defRPr sz="91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596896" y="5849777"/>
            <a:ext cx="20532358" cy="2437910"/>
          </a:xfrm>
        </p:spPr>
        <p:txBody>
          <a:bodyPr anchor="b"/>
          <a:lstStyle>
            <a:lvl1pPr marL="0" indent="0">
              <a:buNone/>
              <a:defRPr sz="12200" b="1"/>
            </a:lvl1pPr>
            <a:lvl2pPr marL="2322713" indent="0">
              <a:buNone/>
              <a:defRPr sz="10200" b="1"/>
            </a:lvl2pPr>
            <a:lvl3pPr marL="4645426" indent="0">
              <a:buNone/>
              <a:defRPr sz="9100" b="1"/>
            </a:lvl3pPr>
            <a:lvl4pPr marL="6968139" indent="0">
              <a:buNone/>
              <a:defRPr sz="8100" b="1"/>
            </a:lvl4pPr>
            <a:lvl5pPr marL="9290853" indent="0">
              <a:buNone/>
              <a:defRPr sz="8100" b="1"/>
            </a:lvl5pPr>
            <a:lvl6pPr marL="11613566" indent="0">
              <a:buNone/>
              <a:defRPr sz="8100" b="1"/>
            </a:lvl6pPr>
            <a:lvl7pPr marL="13936279" indent="0">
              <a:buNone/>
              <a:defRPr sz="8100" b="1"/>
            </a:lvl7pPr>
            <a:lvl8pPr marL="16258992" indent="0">
              <a:buNone/>
              <a:defRPr sz="8100" b="1"/>
            </a:lvl8pPr>
            <a:lvl9pPr marL="18581705" indent="0">
              <a:buNone/>
              <a:defRPr sz="8100" b="1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596896" y="8287682"/>
            <a:ext cx="20532358" cy="15056968"/>
          </a:xfrm>
        </p:spPr>
        <p:txBody>
          <a:bodyPr/>
          <a:lstStyle>
            <a:lvl1pPr>
              <a:defRPr sz="12200"/>
            </a:lvl1pPr>
            <a:lvl2pPr>
              <a:defRPr sz="10200"/>
            </a:lvl2pPr>
            <a:lvl3pPr>
              <a:defRPr sz="91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B06D-4C5B-8D4F-955F-7DF9BA801E4E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1CF5-0286-7A40-879A-48313EDD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50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B06D-4C5B-8D4F-955F-7DF9BA801E4E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1CF5-0286-7A40-879A-48313EDD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358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B06D-4C5B-8D4F-955F-7DF9BA801E4E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1CF5-0286-7A40-879A-48313EDD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973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2599" y="1040495"/>
            <a:ext cx="15282335" cy="4428166"/>
          </a:xfrm>
        </p:spPr>
        <p:txBody>
          <a:bodyPr anchor="b"/>
          <a:lstStyle>
            <a:lvl1pPr algn="l">
              <a:defRPr sz="10200" b="1"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61378" y="1040503"/>
            <a:ext cx="25967868" cy="22304155"/>
          </a:xfrm>
        </p:spPr>
        <p:txBody>
          <a:bodyPr/>
          <a:lstStyle>
            <a:lvl1pPr>
              <a:defRPr sz="16300"/>
            </a:lvl1pPr>
            <a:lvl2pPr>
              <a:defRPr sz="14200"/>
            </a:lvl2pPr>
            <a:lvl3pPr>
              <a:defRPr sz="12200"/>
            </a:lvl3pPr>
            <a:lvl4pPr>
              <a:defRPr sz="10200"/>
            </a:lvl4pPr>
            <a:lvl5pPr>
              <a:defRPr sz="10200"/>
            </a:lvl5pPr>
            <a:lvl6pPr>
              <a:defRPr sz="10200"/>
            </a:lvl6pPr>
            <a:lvl7pPr>
              <a:defRPr sz="10200"/>
            </a:lvl7pPr>
            <a:lvl8pPr>
              <a:defRPr sz="10200"/>
            </a:lvl8pPr>
            <a:lvl9pPr>
              <a:defRPr sz="102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2599" y="5468669"/>
            <a:ext cx="15282335" cy="17875989"/>
          </a:xfrm>
        </p:spPr>
        <p:txBody>
          <a:bodyPr/>
          <a:lstStyle>
            <a:lvl1pPr marL="0" indent="0">
              <a:buNone/>
              <a:defRPr sz="7100"/>
            </a:lvl1pPr>
            <a:lvl2pPr marL="2322713" indent="0">
              <a:buNone/>
              <a:defRPr sz="6100"/>
            </a:lvl2pPr>
            <a:lvl3pPr marL="4645426" indent="0">
              <a:buNone/>
              <a:defRPr sz="5100"/>
            </a:lvl3pPr>
            <a:lvl4pPr marL="6968139" indent="0">
              <a:buNone/>
              <a:defRPr sz="4600"/>
            </a:lvl4pPr>
            <a:lvl5pPr marL="9290853" indent="0">
              <a:buNone/>
              <a:defRPr sz="4600"/>
            </a:lvl5pPr>
            <a:lvl6pPr marL="11613566" indent="0">
              <a:buNone/>
              <a:defRPr sz="4600"/>
            </a:lvl6pPr>
            <a:lvl7pPr marL="13936279" indent="0">
              <a:buNone/>
              <a:defRPr sz="4600"/>
            </a:lvl7pPr>
            <a:lvl8pPr marL="16258992" indent="0">
              <a:buNone/>
              <a:defRPr sz="4600"/>
            </a:lvl8pPr>
            <a:lvl9pPr marL="18581705" indent="0">
              <a:buNone/>
              <a:defRPr sz="4600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B06D-4C5B-8D4F-955F-7DF9BA801E4E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1CF5-0286-7A40-879A-48313EDD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431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4885" y="18293397"/>
            <a:ext cx="27871103" cy="2159642"/>
          </a:xfrm>
        </p:spPr>
        <p:txBody>
          <a:bodyPr anchor="b"/>
          <a:lstStyle>
            <a:lvl1pPr algn="l">
              <a:defRPr sz="10200" b="1"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4885" y="2335069"/>
            <a:ext cx="27871103" cy="15680055"/>
          </a:xfrm>
        </p:spPr>
        <p:txBody>
          <a:bodyPr/>
          <a:lstStyle>
            <a:lvl1pPr marL="0" indent="0">
              <a:buNone/>
              <a:defRPr sz="16300"/>
            </a:lvl1pPr>
            <a:lvl2pPr marL="2322713" indent="0">
              <a:buNone/>
              <a:defRPr sz="14200"/>
            </a:lvl2pPr>
            <a:lvl3pPr marL="4645426" indent="0">
              <a:buNone/>
              <a:defRPr sz="12200"/>
            </a:lvl3pPr>
            <a:lvl4pPr marL="6968139" indent="0">
              <a:buNone/>
              <a:defRPr sz="10200"/>
            </a:lvl4pPr>
            <a:lvl5pPr marL="9290853" indent="0">
              <a:buNone/>
              <a:defRPr sz="10200"/>
            </a:lvl5pPr>
            <a:lvl6pPr marL="11613566" indent="0">
              <a:buNone/>
              <a:defRPr sz="10200"/>
            </a:lvl6pPr>
            <a:lvl7pPr marL="13936279" indent="0">
              <a:buNone/>
              <a:defRPr sz="10200"/>
            </a:lvl7pPr>
            <a:lvl8pPr marL="16258992" indent="0">
              <a:buNone/>
              <a:defRPr sz="10200"/>
            </a:lvl8pPr>
            <a:lvl9pPr marL="18581705" indent="0">
              <a:buNone/>
              <a:defRPr sz="10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04885" y="20453037"/>
            <a:ext cx="27871103" cy="3067048"/>
          </a:xfrm>
        </p:spPr>
        <p:txBody>
          <a:bodyPr/>
          <a:lstStyle>
            <a:lvl1pPr marL="0" indent="0">
              <a:buNone/>
              <a:defRPr sz="7100"/>
            </a:lvl1pPr>
            <a:lvl2pPr marL="2322713" indent="0">
              <a:buNone/>
              <a:defRPr sz="6100"/>
            </a:lvl2pPr>
            <a:lvl3pPr marL="4645426" indent="0">
              <a:buNone/>
              <a:defRPr sz="5100"/>
            </a:lvl3pPr>
            <a:lvl4pPr marL="6968139" indent="0">
              <a:buNone/>
              <a:defRPr sz="4600"/>
            </a:lvl4pPr>
            <a:lvl5pPr marL="9290853" indent="0">
              <a:buNone/>
              <a:defRPr sz="4600"/>
            </a:lvl5pPr>
            <a:lvl6pPr marL="11613566" indent="0">
              <a:buNone/>
              <a:defRPr sz="4600"/>
            </a:lvl6pPr>
            <a:lvl7pPr marL="13936279" indent="0">
              <a:buNone/>
              <a:defRPr sz="4600"/>
            </a:lvl7pPr>
            <a:lvl8pPr marL="16258992" indent="0">
              <a:buNone/>
              <a:defRPr sz="4600"/>
            </a:lvl8pPr>
            <a:lvl9pPr marL="18581705" indent="0">
              <a:buNone/>
              <a:defRPr sz="4600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B06D-4C5B-8D4F-955F-7DF9BA801E4E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1CF5-0286-7A40-879A-48313EDD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870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22592" y="1046551"/>
            <a:ext cx="41806654" cy="4355571"/>
          </a:xfrm>
          <a:prstGeom prst="rect">
            <a:avLst/>
          </a:prstGeom>
        </p:spPr>
        <p:txBody>
          <a:bodyPr vert="horz" lIns="464543" tIns="232271" rIns="464543" bIns="232271" rtlCol="0" anchor="ctr">
            <a:normAutofit/>
          </a:bodyPr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22592" y="6097804"/>
            <a:ext cx="41806654" cy="17246851"/>
          </a:xfrm>
          <a:prstGeom prst="rect">
            <a:avLst/>
          </a:prstGeom>
        </p:spPr>
        <p:txBody>
          <a:bodyPr vert="horz" lIns="464543" tIns="232271" rIns="464543" bIns="232271" rtlCol="0">
            <a:normAutofit/>
          </a:bodyPr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22592" y="24221816"/>
            <a:ext cx="10838762" cy="1391364"/>
          </a:xfrm>
          <a:prstGeom prst="rect">
            <a:avLst/>
          </a:prstGeom>
        </p:spPr>
        <p:txBody>
          <a:bodyPr vert="horz" lIns="464543" tIns="232271" rIns="464543" bIns="232271" rtlCol="0" anchor="ctr"/>
          <a:lstStyle>
            <a:lvl1pPr algn="l">
              <a:defRPr sz="6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2B06D-4C5B-8D4F-955F-7DF9BA801E4E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1045" y="24221816"/>
            <a:ext cx="14709749" cy="1391364"/>
          </a:xfrm>
          <a:prstGeom prst="rect">
            <a:avLst/>
          </a:prstGeom>
        </p:spPr>
        <p:txBody>
          <a:bodyPr vert="horz" lIns="464543" tIns="232271" rIns="464543" bIns="232271" rtlCol="0" anchor="ctr"/>
          <a:lstStyle>
            <a:lvl1pPr algn="ctr">
              <a:defRPr sz="6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290484" y="24221816"/>
            <a:ext cx="10838762" cy="1391364"/>
          </a:xfrm>
          <a:prstGeom prst="rect">
            <a:avLst/>
          </a:prstGeom>
        </p:spPr>
        <p:txBody>
          <a:bodyPr vert="horz" lIns="464543" tIns="232271" rIns="464543" bIns="232271" rtlCol="0" anchor="ctr"/>
          <a:lstStyle>
            <a:lvl1pPr algn="r">
              <a:defRPr sz="6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A1CF5-0286-7A40-879A-48313EDD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594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322713" rtl="0" eaLnBrk="1" latinLnBrk="0" hangingPunct="1">
        <a:spcBef>
          <a:spcPct val="0"/>
        </a:spcBef>
        <a:buNone/>
        <a:defRPr sz="2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42035" indent="-1742035" algn="l" defTabSz="2322713" rtl="0" eaLnBrk="1" latinLnBrk="0" hangingPunct="1">
        <a:spcBef>
          <a:spcPct val="20000"/>
        </a:spcBef>
        <a:buFont typeface="Arial"/>
        <a:buChar char="•"/>
        <a:defRPr sz="16300" kern="1200">
          <a:solidFill>
            <a:schemeClr val="tx1"/>
          </a:solidFill>
          <a:latin typeface="+mn-lt"/>
          <a:ea typeface="+mn-ea"/>
          <a:cs typeface="+mn-cs"/>
        </a:defRPr>
      </a:lvl1pPr>
      <a:lvl2pPr marL="3774409" indent="-1451696" algn="l" defTabSz="2322713" rtl="0" eaLnBrk="1" latinLnBrk="0" hangingPunct="1">
        <a:spcBef>
          <a:spcPct val="20000"/>
        </a:spcBef>
        <a:buFont typeface="Arial"/>
        <a:buChar char="–"/>
        <a:defRPr sz="14200" kern="1200">
          <a:solidFill>
            <a:schemeClr val="tx1"/>
          </a:solidFill>
          <a:latin typeface="+mn-lt"/>
          <a:ea typeface="+mn-ea"/>
          <a:cs typeface="+mn-cs"/>
        </a:defRPr>
      </a:lvl2pPr>
      <a:lvl3pPr marL="5806783" indent="-1161357" algn="l" defTabSz="2322713" rtl="0" eaLnBrk="1" latinLnBrk="0" hangingPunct="1">
        <a:spcBef>
          <a:spcPct val="20000"/>
        </a:spcBef>
        <a:buFont typeface="Arial"/>
        <a:buChar char="•"/>
        <a:defRPr sz="12200" kern="1200">
          <a:solidFill>
            <a:schemeClr val="tx1"/>
          </a:solidFill>
          <a:latin typeface="+mn-lt"/>
          <a:ea typeface="+mn-ea"/>
          <a:cs typeface="+mn-cs"/>
        </a:defRPr>
      </a:lvl3pPr>
      <a:lvl4pPr marL="8129496" indent="-1161357" algn="l" defTabSz="2322713" rtl="0" eaLnBrk="1" latinLnBrk="0" hangingPunct="1">
        <a:spcBef>
          <a:spcPct val="20000"/>
        </a:spcBef>
        <a:buFont typeface="Arial"/>
        <a:buChar char="–"/>
        <a:defRPr sz="10200" kern="1200">
          <a:solidFill>
            <a:schemeClr val="tx1"/>
          </a:solidFill>
          <a:latin typeface="+mn-lt"/>
          <a:ea typeface="+mn-ea"/>
          <a:cs typeface="+mn-cs"/>
        </a:defRPr>
      </a:lvl4pPr>
      <a:lvl5pPr marL="10452209" indent="-1161357" algn="l" defTabSz="2322713" rtl="0" eaLnBrk="1" latinLnBrk="0" hangingPunct="1">
        <a:spcBef>
          <a:spcPct val="20000"/>
        </a:spcBef>
        <a:buFont typeface="Arial"/>
        <a:buChar char="»"/>
        <a:defRPr sz="10200" kern="1200">
          <a:solidFill>
            <a:schemeClr val="tx1"/>
          </a:solidFill>
          <a:latin typeface="+mn-lt"/>
          <a:ea typeface="+mn-ea"/>
          <a:cs typeface="+mn-cs"/>
        </a:defRPr>
      </a:lvl5pPr>
      <a:lvl6pPr marL="12774922" indent="-1161357" algn="l" defTabSz="2322713" rtl="0" eaLnBrk="1" latinLnBrk="0" hangingPunct="1">
        <a:spcBef>
          <a:spcPct val="20000"/>
        </a:spcBef>
        <a:buFont typeface="Arial"/>
        <a:buChar char="•"/>
        <a:defRPr sz="10200" kern="1200">
          <a:solidFill>
            <a:schemeClr val="tx1"/>
          </a:solidFill>
          <a:latin typeface="+mn-lt"/>
          <a:ea typeface="+mn-ea"/>
          <a:cs typeface="+mn-cs"/>
        </a:defRPr>
      </a:lvl6pPr>
      <a:lvl7pPr marL="15097636" indent="-1161357" algn="l" defTabSz="2322713" rtl="0" eaLnBrk="1" latinLnBrk="0" hangingPunct="1">
        <a:spcBef>
          <a:spcPct val="20000"/>
        </a:spcBef>
        <a:buFont typeface="Arial"/>
        <a:buChar char="•"/>
        <a:defRPr sz="10200" kern="1200">
          <a:solidFill>
            <a:schemeClr val="tx1"/>
          </a:solidFill>
          <a:latin typeface="+mn-lt"/>
          <a:ea typeface="+mn-ea"/>
          <a:cs typeface="+mn-cs"/>
        </a:defRPr>
      </a:lvl7pPr>
      <a:lvl8pPr marL="17420349" indent="-1161357" algn="l" defTabSz="2322713" rtl="0" eaLnBrk="1" latinLnBrk="0" hangingPunct="1">
        <a:spcBef>
          <a:spcPct val="20000"/>
        </a:spcBef>
        <a:buFont typeface="Arial"/>
        <a:buChar char="•"/>
        <a:defRPr sz="10200" kern="1200">
          <a:solidFill>
            <a:schemeClr val="tx1"/>
          </a:solidFill>
          <a:latin typeface="+mn-lt"/>
          <a:ea typeface="+mn-ea"/>
          <a:cs typeface="+mn-cs"/>
        </a:defRPr>
      </a:lvl8pPr>
      <a:lvl9pPr marL="19743062" indent="-1161357" algn="l" defTabSz="2322713" rtl="0" eaLnBrk="1" latinLnBrk="0" hangingPunct="1">
        <a:spcBef>
          <a:spcPct val="20000"/>
        </a:spcBef>
        <a:buFont typeface="Arial"/>
        <a:buChar char="•"/>
        <a:defRPr sz="10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322713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1pPr>
      <a:lvl2pPr marL="2322713" algn="l" defTabSz="2322713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2pPr>
      <a:lvl3pPr marL="4645426" algn="l" defTabSz="2322713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3pPr>
      <a:lvl4pPr marL="6968139" algn="l" defTabSz="2322713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290853" algn="l" defTabSz="2322713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613566" algn="l" defTabSz="2322713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936279" algn="l" defTabSz="2322713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6258992" algn="l" defTabSz="2322713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8581705" algn="l" defTabSz="2322713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la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0560" y="-2305879"/>
            <a:ext cx="47132398" cy="280283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910" y="2"/>
            <a:ext cx="46436017" cy="53393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11" y="5883965"/>
            <a:ext cx="45763368" cy="14965355"/>
          </a:xfrm>
          <a:prstGeom prst="rect">
            <a:avLst/>
          </a:prstGeom>
          <a:noFill/>
        </p:spPr>
        <p:txBody>
          <a:bodyPr wrap="square" lIns="464543" tIns="232271" rIns="464543" bIns="232271" rtlCol="0">
            <a:spAutoFit/>
          </a:bodyPr>
          <a:lstStyle/>
          <a:p>
            <a:pPr algn="ctr"/>
            <a:r>
              <a:rPr lang="cs-CZ" sz="9600" b="1" dirty="0">
                <a:latin typeface="Arial Bold"/>
                <a:cs typeface="Arial"/>
              </a:rPr>
              <a:t>Önkormányzati Csúcstalálkozó, Nyírbátor</a:t>
            </a:r>
          </a:p>
          <a:p>
            <a:pPr algn="ctr"/>
            <a:r>
              <a:rPr lang="cs-CZ" sz="9600" b="1" dirty="0">
                <a:latin typeface="Arial Bold"/>
                <a:cs typeface="Arial"/>
              </a:rPr>
              <a:t> 2025. március 20.</a:t>
            </a:r>
            <a:endParaRPr lang="en-US" sz="9600" b="1" dirty="0">
              <a:latin typeface="Arial Bold"/>
              <a:cs typeface="Arial"/>
            </a:endParaRPr>
          </a:p>
          <a:p>
            <a:endParaRPr lang="hu-HU" sz="15000" b="1" dirty="0">
              <a:latin typeface="Arial Bold"/>
              <a:cs typeface="Arial Bold"/>
            </a:endParaRPr>
          </a:p>
          <a:p>
            <a:pPr algn="ctr"/>
            <a:r>
              <a:rPr lang="hu-HU" sz="15000" b="1" dirty="0">
                <a:latin typeface="Arial Bold"/>
                <a:cs typeface="Arial Bold"/>
              </a:rPr>
              <a:t>Hogyan lehet növelni az energiahatékonyságot, az energiafüggetlenséget és az éghajlatváltozással szembeni ellenállóképességet a településeken?</a:t>
            </a:r>
            <a:endParaRPr lang="en-US" sz="15000" b="1" dirty="0">
              <a:latin typeface="Arial Bold"/>
              <a:cs typeface="Arial Bol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85427" y="22199600"/>
            <a:ext cx="13763511" cy="3177512"/>
          </a:xfrm>
          <a:prstGeom prst="rect">
            <a:avLst/>
          </a:prstGeom>
          <a:noFill/>
        </p:spPr>
        <p:txBody>
          <a:bodyPr wrap="square" lIns="464543" tIns="232271" rIns="464543" bIns="232271" rtlCol="0">
            <a:spAutoFit/>
          </a:bodyPr>
          <a:lstStyle/>
          <a:p>
            <a:r>
              <a:rPr lang="hu-HU" sz="8800" b="1" dirty="0">
                <a:latin typeface="Arial"/>
                <a:cs typeface="Arial"/>
              </a:rPr>
              <a:t>Holoda Attila</a:t>
            </a:r>
          </a:p>
          <a:p>
            <a:r>
              <a:rPr lang="hu-HU" sz="8800" dirty="0">
                <a:latin typeface="Arial"/>
                <a:cs typeface="Arial"/>
              </a:rPr>
              <a:t>Aurora Energy Kft.</a:t>
            </a:r>
            <a:endParaRPr lang="en-US" sz="8800" dirty="0">
              <a:latin typeface="Arial"/>
              <a:cs typeface="Arial"/>
            </a:endParaRPr>
          </a:p>
        </p:txBody>
      </p:sp>
      <p:pic>
        <p:nvPicPr>
          <p:cNvPr id="10" name="Picture 9" descr="Asset 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3303" y="22199600"/>
            <a:ext cx="2582916" cy="213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798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triangle&#10;&#10;AI-generated content may be incorrect.">
            <a:extLst>
              <a:ext uri="{FF2B5EF4-FFF2-40B4-BE49-F238E27FC236}">
                <a16:creationId xmlns:a16="http://schemas.microsoft.com/office/drawing/2014/main" id="{BB64CFBC-C041-0934-7459-C5C65150E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3511" y="6857745"/>
            <a:ext cx="28444813" cy="160818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556372-A071-2492-DEE9-0EDF9C240BF0}"/>
              </a:ext>
            </a:extLst>
          </p:cNvPr>
          <p:cNvSpPr txBox="1"/>
          <p:nvPr/>
        </p:nvSpPr>
        <p:spPr>
          <a:xfrm>
            <a:off x="2778089" y="2381759"/>
            <a:ext cx="40895655" cy="3516067"/>
          </a:xfrm>
          <a:prstGeom prst="rect">
            <a:avLst/>
          </a:prstGeom>
          <a:noFill/>
        </p:spPr>
        <p:txBody>
          <a:bodyPr wrap="square" lIns="464543" tIns="232271" rIns="464543" bIns="232271" rtlCol="0">
            <a:spAutoFit/>
          </a:bodyPr>
          <a:lstStyle/>
          <a:p>
            <a:pPr algn="ctr"/>
            <a:r>
              <a:rPr lang="cs-CZ" sz="6600" dirty="0">
                <a:latin typeface="Arial"/>
                <a:cs typeface="Arial"/>
              </a:rPr>
              <a:t>Tudomásul kell venni: az olcsó energia korának vége! </a:t>
            </a:r>
          </a:p>
          <a:p>
            <a:pPr algn="ctr"/>
            <a:r>
              <a:rPr lang="cs-CZ" sz="6600" dirty="0">
                <a:latin typeface="Arial"/>
                <a:cs typeface="Arial"/>
              </a:rPr>
              <a:t>Már nem jön vissza tartósan az alacsony gázár korszaka! </a:t>
            </a:r>
          </a:p>
          <a:p>
            <a:pPr algn="ctr"/>
            <a:r>
              <a:rPr lang="cs-CZ" sz="6600" dirty="0">
                <a:latin typeface="Arial"/>
                <a:cs typeface="Arial"/>
              </a:rPr>
              <a:t>Erre kell készülni rövid, közép és hosszú távon is.</a:t>
            </a:r>
          </a:p>
        </p:txBody>
      </p:sp>
    </p:spTree>
    <p:extLst>
      <p:ext uri="{BB962C8B-B14F-4D97-AF65-F5344CB8AC3E}">
        <p14:creationId xmlns:p14="http://schemas.microsoft.com/office/powerpoint/2010/main" val="226299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648947" y="4775608"/>
            <a:ext cx="37760572" cy="16582208"/>
          </a:xfrm>
          <a:prstGeom prst="rect">
            <a:avLst/>
          </a:prstGeom>
          <a:noFill/>
        </p:spPr>
        <p:txBody>
          <a:bodyPr wrap="square" lIns="464543" tIns="232271" rIns="464543" bIns="232271" rtlCol="0">
            <a:spAutoFit/>
          </a:bodyPr>
          <a:lstStyle/>
          <a:p>
            <a:pPr marL="1428750" indent="-1428750" algn="just">
              <a:tabLst>
                <a:tab pos="2103438" algn="l"/>
              </a:tabLst>
            </a:pPr>
            <a:r>
              <a:rPr lang="nb-NO" sz="6600" dirty="0">
                <a:solidFill>
                  <a:srgbClr val="003399"/>
                </a:solidFill>
                <a:latin typeface="Arial"/>
                <a:cs typeface="Arial"/>
              </a:rPr>
              <a:t>AZ ENERGIA KÖLTSÉGEK PONTOS ÉS NAPRAKÉSZ NYOMON KÖVETÉSE SZÜKSÉGES:</a:t>
            </a:r>
            <a:endParaRPr lang="hu-HU" sz="6600" dirty="0">
              <a:solidFill>
                <a:srgbClr val="003399"/>
              </a:solidFill>
              <a:latin typeface="Arial"/>
              <a:cs typeface="Arial"/>
            </a:endParaRPr>
          </a:p>
          <a:p>
            <a:pPr marL="1428750" indent="-1428750" algn="just">
              <a:tabLst>
                <a:tab pos="2103438" algn="l"/>
              </a:tabLst>
            </a:pPr>
            <a:endParaRPr lang="hu-HU" sz="6600" dirty="0">
              <a:solidFill>
                <a:srgbClr val="003399"/>
              </a:solidFill>
              <a:latin typeface="Arial"/>
              <a:cs typeface="Arial"/>
            </a:endParaRPr>
          </a:p>
          <a:p>
            <a:pPr marL="1428750" indent="-1428750" algn="just">
              <a:tabLst>
                <a:tab pos="2103438" algn="l"/>
              </a:tabLst>
            </a:pPr>
            <a:endParaRPr lang="nb-NO" sz="6600" dirty="0">
              <a:solidFill>
                <a:srgbClr val="003399"/>
              </a:solidFill>
              <a:latin typeface="Arial"/>
              <a:cs typeface="Arial"/>
            </a:endParaRPr>
          </a:p>
          <a:p>
            <a:pPr marL="3196791" lvl="1" indent="-914400" algn="just">
              <a:lnSpc>
                <a:spcPct val="130000"/>
              </a:lnSpc>
              <a:buAutoNum type="alphaLcPeriod"/>
              <a:tabLst>
                <a:tab pos="3653437" algn="l"/>
              </a:tabLst>
            </a:pPr>
            <a:r>
              <a:rPr lang="ro-RO" sz="6600" dirty="0">
                <a:latin typeface="Arial"/>
                <a:cs typeface="Arial"/>
              </a:rPr>
              <a:t>P</a:t>
            </a:r>
            <a:r>
              <a:rPr lang="hu-HU" sz="6600" dirty="0">
                <a:latin typeface="Arial"/>
                <a:cs typeface="Arial"/>
              </a:rPr>
              <a:t>ontos nyilvántartás (fogyasztási pontonként, összevetve a hasznos fűtött légköbméterrel) – nem csak a költségeket, hanem a felhasznált energiát kell csökkenteni!</a:t>
            </a:r>
          </a:p>
          <a:p>
            <a:pPr marL="3196791" lvl="1" indent="-914400" algn="just">
              <a:lnSpc>
                <a:spcPct val="130000"/>
              </a:lnSpc>
              <a:buAutoNum type="alphaLcPeriod"/>
              <a:tabLst>
                <a:tab pos="3653437" algn="l"/>
              </a:tabLst>
            </a:pPr>
            <a:endParaRPr lang="ro-RO" sz="6600" dirty="0">
              <a:latin typeface="Arial"/>
              <a:cs typeface="Arial"/>
            </a:endParaRPr>
          </a:p>
          <a:p>
            <a:pPr marL="2282391" lvl="2" indent="1371046" algn="just">
              <a:lnSpc>
                <a:spcPct val="130000"/>
              </a:lnSpc>
              <a:buAutoNum type="alphaLcPeriod" startAt="2"/>
              <a:tabLst>
                <a:tab pos="2282391" algn="l"/>
              </a:tabLst>
            </a:pPr>
            <a:r>
              <a:rPr lang="ro-RO" sz="6600" dirty="0">
                <a:latin typeface="Arial"/>
                <a:cs typeface="Arial"/>
              </a:rPr>
              <a:t>energetikai értelmezés (ehhez energia szakértőt foglalkoztatni, vagy megbízni kell, aki értelmezi is az adatokat, nem csak sokallja)</a:t>
            </a:r>
          </a:p>
          <a:p>
            <a:pPr marL="2282391" lvl="2" indent="1371046" algn="just">
              <a:lnSpc>
                <a:spcPct val="130000"/>
              </a:lnSpc>
              <a:buAutoNum type="alphaLcPeriod" startAt="2"/>
              <a:tabLst>
                <a:tab pos="2282391" algn="l"/>
              </a:tabLst>
            </a:pPr>
            <a:endParaRPr lang="ro-RO" sz="6600" dirty="0">
              <a:latin typeface="Arial"/>
              <a:cs typeface="Arial"/>
            </a:endParaRPr>
          </a:p>
          <a:p>
            <a:pPr marL="2282391" algn="just">
              <a:lnSpc>
                <a:spcPct val="130000"/>
              </a:lnSpc>
              <a:tabLst>
                <a:tab pos="3653437" algn="l"/>
              </a:tabLst>
            </a:pPr>
            <a:r>
              <a:rPr lang="ro-RO" sz="6600" dirty="0">
                <a:latin typeface="Arial"/>
                <a:cs typeface="Arial"/>
              </a:rPr>
              <a:t>c.	kontrolling alapú értelmezés (nem a mennyiség számít, hanem a társadalmi hasznosság= nem zárunk be magas energiaköltségek miatt olyan sokak által látogatott önkormányzati intézményeket, amelyek erősítik az önkormányzat civil lakosainak részvételét a politikában, kultúrában és oktatásban)</a:t>
            </a:r>
            <a:endParaRPr lang="en-US" sz="6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084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34288" y="3291997"/>
            <a:ext cx="39153940" cy="19549430"/>
          </a:xfrm>
          <a:prstGeom prst="rect">
            <a:avLst/>
          </a:prstGeom>
          <a:noFill/>
        </p:spPr>
        <p:txBody>
          <a:bodyPr wrap="square" lIns="464543" tIns="232271" rIns="464543" bIns="232271" rtlCol="0">
            <a:spAutoFit/>
          </a:bodyPr>
          <a:lstStyle/>
          <a:p>
            <a:pPr marL="3196791" indent="-914400" algn="just">
              <a:lnSpc>
                <a:spcPct val="130000"/>
              </a:lnSpc>
              <a:buAutoNum type="alphaLcPeriod"/>
            </a:pPr>
            <a:r>
              <a:rPr lang="it-IT" sz="6000" dirty="0">
                <a:latin typeface="Arial"/>
                <a:cs typeface="Arial"/>
              </a:rPr>
              <a:t>A csökkenő energiaárak ne altassanak el senkit, a korábban magas energiaköltségekre félretett költségvetési pénzt, célzottan intézeti energiahatékonyságra kell fordítani, nem másra elkölteni!</a:t>
            </a:r>
            <a:endParaRPr lang="hu-HU" sz="6000" dirty="0">
              <a:latin typeface="Arial"/>
              <a:cs typeface="Arial"/>
            </a:endParaRPr>
          </a:p>
          <a:p>
            <a:pPr marL="3196791" indent="-914400" algn="just">
              <a:lnSpc>
                <a:spcPct val="130000"/>
              </a:lnSpc>
              <a:buAutoNum type="alphaLcPeriod"/>
            </a:pPr>
            <a:endParaRPr lang="hu-HU" sz="6000" dirty="0">
              <a:latin typeface="Arial"/>
              <a:cs typeface="Arial"/>
            </a:endParaRPr>
          </a:p>
          <a:p>
            <a:pPr marL="3196791" indent="-914400" algn="just">
              <a:lnSpc>
                <a:spcPct val="130000"/>
              </a:lnSpc>
              <a:buAutoNum type="alphaLcPeriod"/>
            </a:pPr>
            <a:r>
              <a:rPr lang="hu-HU" sz="6000" dirty="0">
                <a:latin typeface="Arial"/>
                <a:cs typeface="Arial"/>
              </a:rPr>
              <a:t>Az energiahatékonysági programokat modul-szerűen kell elkészíteni, azaz nem lehet egyszerre mindent megoldani, hanem a rendelkezésre álló források szerint ütemezni! Az nem lehet indok a változatlanul hagyásra, hogy nem régen fordítottunk rá beruházási forrást</a:t>
            </a:r>
          </a:p>
          <a:p>
            <a:pPr marL="3196791" indent="-914400" algn="just">
              <a:lnSpc>
                <a:spcPct val="130000"/>
              </a:lnSpc>
              <a:buAutoNum type="alphaLcPeriod"/>
            </a:pPr>
            <a:endParaRPr lang="hu-HU" sz="6000" dirty="0">
              <a:latin typeface="Arial"/>
              <a:cs typeface="Arial"/>
            </a:endParaRPr>
          </a:p>
          <a:p>
            <a:pPr marL="3196791" indent="-914400" algn="just">
              <a:lnSpc>
                <a:spcPct val="130000"/>
              </a:lnSpc>
              <a:buAutoNum type="alphaLcPeriod"/>
            </a:pPr>
            <a:r>
              <a:rPr lang="hu-HU" sz="6000" dirty="0">
                <a:latin typeface="Arial"/>
                <a:cs typeface="Arial"/>
              </a:rPr>
              <a:t>A lakosság energiaterheit fel kell mérni az energiaszegénység helyi kiszűrése érdekében. Majd energiaszegényeket támogató önkormányzati programokat, akciókat kell indítani!</a:t>
            </a:r>
          </a:p>
          <a:p>
            <a:pPr marL="3196791" indent="-914400" algn="just">
              <a:lnSpc>
                <a:spcPct val="130000"/>
              </a:lnSpc>
              <a:buAutoNum type="alphaLcPeriod"/>
            </a:pPr>
            <a:endParaRPr lang="hu-HU" sz="6000" dirty="0">
              <a:latin typeface="Arial"/>
              <a:cs typeface="Arial"/>
            </a:endParaRPr>
          </a:p>
          <a:p>
            <a:pPr marL="3196791" indent="-914400" algn="just">
              <a:lnSpc>
                <a:spcPct val="130000"/>
              </a:lnSpc>
              <a:buFontTx/>
              <a:buAutoNum type="alphaLcPeriod"/>
            </a:pPr>
            <a:r>
              <a:rPr lang="hu-HU" sz="6000" dirty="0">
                <a:latin typeface="Arial"/>
                <a:cs typeface="Arial"/>
              </a:rPr>
              <a:t>Fel kell mérni az adott önkormányzat rendelkezésére álló megújuló, illetve energia csökkentési lehetőségeket! Akkor is, ha a megvalósításukra egyelőre nincs forrás!</a:t>
            </a:r>
          </a:p>
          <a:p>
            <a:pPr marL="3196791" indent="-914400" algn="just">
              <a:lnSpc>
                <a:spcPct val="130000"/>
              </a:lnSpc>
              <a:buFontTx/>
              <a:buAutoNum type="alphaLcPeriod"/>
            </a:pPr>
            <a:endParaRPr lang="hu-HU" sz="6000" dirty="0">
              <a:latin typeface="Arial"/>
              <a:cs typeface="Arial"/>
            </a:endParaRPr>
          </a:p>
          <a:p>
            <a:pPr marL="3196791" indent="-914400" algn="just">
              <a:lnSpc>
                <a:spcPct val="130000"/>
              </a:lnSpc>
              <a:buFontTx/>
              <a:buAutoNum type="alphaLcPeriod"/>
            </a:pPr>
            <a:r>
              <a:rPr lang="hu-HU" sz="6000" dirty="0">
                <a:latin typeface="Arial"/>
                <a:cs typeface="Arial"/>
              </a:rPr>
              <a:t>Be kell vonni az adott településen aktív – és szintén a magas energiaárak miatt küszködő – vállalkozásokat az energiahatékonyság programokba, akár közreműködőként, akár kivitelezőként!</a:t>
            </a:r>
          </a:p>
          <a:p>
            <a:pPr marL="3196791" indent="-914400" algn="just">
              <a:lnSpc>
                <a:spcPct val="130000"/>
              </a:lnSpc>
              <a:buAutoNum type="alphaLcPeriod"/>
            </a:pPr>
            <a:endParaRPr lang="hu-HU" sz="6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5933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la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451838" cy="26133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910" y="2"/>
            <a:ext cx="46436017" cy="53393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69775" y="8627165"/>
            <a:ext cx="37569912" cy="15704018"/>
          </a:xfrm>
          <a:prstGeom prst="rect">
            <a:avLst/>
          </a:prstGeom>
          <a:noFill/>
        </p:spPr>
        <p:txBody>
          <a:bodyPr wrap="square" lIns="464543" tIns="232271" rIns="464543" bIns="232271" rtlCol="0">
            <a:spAutoFit/>
          </a:bodyPr>
          <a:lstStyle/>
          <a:p>
            <a:pPr algn="ctr"/>
            <a:r>
              <a:rPr lang="hu-HU" sz="11000" b="1" dirty="0">
                <a:latin typeface="Arial Regular"/>
                <a:cs typeface="Arial Regular"/>
              </a:rPr>
              <a:t>Köszönöm a figyelmet!</a:t>
            </a:r>
          </a:p>
          <a:p>
            <a:endParaRPr lang="hu-HU" sz="11000" b="1" dirty="0">
              <a:latin typeface="Arial Regular"/>
              <a:cs typeface="Arial Regular"/>
            </a:endParaRPr>
          </a:p>
          <a:p>
            <a:endParaRPr lang="hu-HU" sz="11000" b="1" dirty="0">
              <a:latin typeface="Arial Regular"/>
              <a:cs typeface="Arial Regular"/>
            </a:endParaRPr>
          </a:p>
          <a:p>
            <a:endParaRPr lang="hu-HU" sz="11000" b="1" dirty="0">
              <a:latin typeface="Arial Regular"/>
              <a:cs typeface="Arial Regular"/>
            </a:endParaRPr>
          </a:p>
          <a:p>
            <a:endParaRPr lang="hu-HU" sz="11000" b="1" dirty="0">
              <a:latin typeface="Arial Regular"/>
              <a:cs typeface="Arial Regular"/>
            </a:endParaRPr>
          </a:p>
          <a:p>
            <a:endParaRPr lang="hu-HU" sz="11000" b="1" dirty="0">
              <a:latin typeface="Arial Regular"/>
              <a:cs typeface="Arial Regular"/>
            </a:endParaRPr>
          </a:p>
          <a:p>
            <a:endParaRPr lang="hu-HU" sz="11000" b="1" dirty="0">
              <a:latin typeface="Arial Regular"/>
              <a:cs typeface="Arial Regular"/>
            </a:endParaRPr>
          </a:p>
          <a:p>
            <a:r>
              <a:rPr lang="hu-HU" sz="11000" b="1" dirty="0" err="1">
                <a:latin typeface="Arial Regular"/>
                <a:cs typeface="Arial Regular"/>
              </a:rPr>
              <a:t>Holoda</a:t>
            </a:r>
            <a:r>
              <a:rPr lang="hu-HU" sz="11000" b="1" dirty="0">
                <a:latin typeface="Arial Regular"/>
                <a:cs typeface="Arial Regular"/>
              </a:rPr>
              <a:t> Attila							2025.03.20.							</a:t>
            </a:r>
            <a:endParaRPr lang="en-US" sz="11000" b="1" dirty="0">
              <a:latin typeface="Arial Regular"/>
              <a:cs typeface="Arial Regular"/>
            </a:endParaRPr>
          </a:p>
        </p:txBody>
      </p:sp>
      <p:pic>
        <p:nvPicPr>
          <p:cNvPr id="7" name="Picture 6" descr="Asset 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3302" y="19520452"/>
            <a:ext cx="5831151" cy="480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547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c56b4d1-cbb3-475a-b153-b09b1cfda6fd">
      <Terms xmlns="http://schemas.microsoft.com/office/infopath/2007/PartnerControls"/>
    </lcf76f155ced4ddcb4097134ff3c332f>
    <TaxCatchAll xmlns="382d11ad-abc2-42ca-a4bc-6e52ea70a73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93025FC4CDC9E94FA2B7D70EE9A8B3D7" ma:contentTypeVersion="16" ma:contentTypeDescription="Új dokumentum létrehozása." ma:contentTypeScope="" ma:versionID="0dc682a0a872c63522f6edab10755312">
  <xsd:schema xmlns:xsd="http://www.w3.org/2001/XMLSchema" xmlns:xs="http://www.w3.org/2001/XMLSchema" xmlns:p="http://schemas.microsoft.com/office/2006/metadata/properties" xmlns:ns2="fc56b4d1-cbb3-475a-b153-b09b1cfda6fd" xmlns:ns3="382d11ad-abc2-42ca-a4bc-6e52ea70a739" targetNamespace="http://schemas.microsoft.com/office/2006/metadata/properties" ma:root="true" ma:fieldsID="e43d1becabb65931c395cb0e04a235c9" ns2:_="" ns3:_="">
    <xsd:import namespace="fc56b4d1-cbb3-475a-b153-b09b1cfda6fd"/>
    <xsd:import namespace="382d11ad-abc2-42ca-a4bc-6e52ea70a73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56b4d1-cbb3-475a-b153-b09b1cfda6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épcímkék" ma:readOnly="false" ma:fieldId="{5cf76f15-5ced-4ddc-b409-7134ff3c332f}" ma:taxonomyMulti="true" ma:sspId="6fe99b5c-86e8-4d67-a913-72ffe25a02d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2d11ad-abc2-42ca-a4bc-6e52ea70a73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4b9749e-22e6-4611-a77c-aaa633f886fe}" ma:internalName="TaxCatchAll" ma:showField="CatchAllData" ma:web="382d11ad-abc2-42ca-a4bc-6e52ea70a7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A3A3925-7FA6-45DA-87FA-26B63E04955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FDD0FA-9280-4710-8EAF-5D27BB22E04D}">
  <ds:schemaRefs>
    <ds:schemaRef ds:uri="http://schemas.microsoft.com/office/2006/metadata/properties"/>
    <ds:schemaRef ds:uri="http://schemas.microsoft.com/office/infopath/2007/PartnerControls"/>
    <ds:schemaRef ds:uri="fc56b4d1-cbb3-475a-b153-b09b1cfda6fd"/>
    <ds:schemaRef ds:uri="382d11ad-abc2-42ca-a4bc-6e52ea70a739"/>
  </ds:schemaRefs>
</ds:datastoreItem>
</file>

<file path=customXml/itemProps3.xml><?xml version="1.0" encoding="utf-8"?>
<ds:datastoreItem xmlns:ds="http://schemas.openxmlformats.org/officeDocument/2006/customXml" ds:itemID="{1C33F83A-1B5D-47F5-BAD8-32687FFEC7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c56b4d1-cbb3-475a-b153-b09b1cfda6fd"/>
    <ds:schemaRef ds:uri="382d11ad-abc2-42ca-a4bc-6e52ea70a7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324</Words>
  <Application>Microsoft Office PowerPoint</Application>
  <PresentationFormat>Egyéni</PresentationFormat>
  <Paragraphs>34</Paragraphs>
  <Slides>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10" baseType="lpstr">
      <vt:lpstr>Arial</vt:lpstr>
      <vt:lpstr>Arial Bold</vt:lpstr>
      <vt:lpstr>Arial Regular</vt:lpstr>
      <vt:lpstr>Calibri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coollab</dc:creator>
  <cp:lastModifiedBy>Rudolf Pencz</cp:lastModifiedBy>
  <cp:revision>39</cp:revision>
  <dcterms:created xsi:type="dcterms:W3CDTF">2021-02-22T15:24:10Z</dcterms:created>
  <dcterms:modified xsi:type="dcterms:W3CDTF">2025-04-11T11:48:35Z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0x01010093025FC4CDC9E94FA2B7D70EE9A8B3D7</vt:lpwstr>
  </property>
</Properties>
</file>