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1" r:id="rId3"/>
    <p:sldId id="262" r:id="rId4"/>
    <p:sldId id="263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176" y="5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85A8E-4013-4C91-BD83-F42705E6712E}" type="doc">
      <dgm:prSet loTypeId="urn:microsoft.com/office/officeart/2005/8/layout/radial6" loCatId="cycle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hu-HU"/>
        </a:p>
      </dgm:t>
    </dgm:pt>
    <dgm:pt modelId="{995018BC-B16C-4E7F-9B71-C058B493DC1D}">
      <dgm:prSet phldrT="[Szöveg]" phldr="0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hu-HU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FELHASZNÁLÓ</a:t>
          </a:r>
        </a:p>
      </dgm:t>
    </dgm:pt>
    <dgm:pt modelId="{CE4856FE-0916-454A-B31D-1429EF83C3B7}" type="parTrans" cxnId="{12E362E6-80DB-4737-BE06-93E58D35682F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ACB24A2-EEE5-4C39-8DBF-B3458E0DF978}" type="sibTrans" cxnId="{12E362E6-80DB-4737-BE06-93E58D35682F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CA9F6AD7-966B-425F-B115-75C7DD13DDA4}">
      <dgm:prSet phldrT="[Szöveg]" phldr="0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u-HU" sz="14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MINŐSÉG</a:t>
          </a:r>
        </a:p>
      </dgm:t>
    </dgm:pt>
    <dgm:pt modelId="{BFEDFC05-D7B3-4F66-8D18-7CA2231EBE07}" type="parTrans" cxnId="{0C3306EB-2388-4988-8767-FC83056BBC30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F98498E7-C6DA-41DB-9FB3-B4DF350B6BAA}" type="sibTrans" cxnId="{0C3306EB-2388-4988-8767-FC83056BBC30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CB98C4A3-7EB8-403D-B4F3-4E41C595A168}">
      <dgm:prSet phldrT="[Szöveg]" phldr="0" custT="1"/>
      <dgm:spPr>
        <a:solidFill>
          <a:srgbClr val="FF0000"/>
        </a:solidFill>
      </dgm:spPr>
      <dgm:t>
        <a:bodyPr/>
        <a:lstStyle/>
        <a:p>
          <a:r>
            <a:rPr lang="hu-HU" sz="14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HATÉKONYSÁG</a:t>
          </a:r>
        </a:p>
      </dgm:t>
    </dgm:pt>
    <dgm:pt modelId="{9D567DF2-FE09-445C-86AD-D761CEA53FE8}" type="parTrans" cxnId="{2F506D94-2708-44F3-97AA-93AE93320CAF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907B6F1-8CFA-49DA-84FA-1C4262DB1355}" type="sibTrans" cxnId="{2F506D94-2708-44F3-97AA-93AE93320CAF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EC97F8D0-89E2-4627-82E7-E6CF11F5A72C}">
      <dgm:prSet phldrT="[Szöveg]" phldr="0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u-HU" sz="14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BIZTONSÁG</a:t>
          </a:r>
        </a:p>
      </dgm:t>
    </dgm:pt>
    <dgm:pt modelId="{9349992A-128C-4B6F-9C52-8F1CEC2CA6A7}" type="parTrans" cxnId="{09F9B334-FCFC-4049-A591-FEB33FEB6510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A5822503-567E-4F64-A249-8C9A50EEE037}" type="sibTrans" cxnId="{09F9B334-FCFC-4049-A591-FEB33FEB6510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067FCA0-9436-4647-B10B-5BFDB3EEB2E7}">
      <dgm:prSet phldrT="[Szöveg]" phldr="0" custT="1"/>
      <dgm:spPr>
        <a:solidFill>
          <a:srgbClr val="FF0000"/>
        </a:solidFill>
      </dgm:spPr>
      <dgm:t>
        <a:bodyPr/>
        <a:lstStyle/>
        <a:p>
          <a:r>
            <a:rPr lang="hu-HU" sz="14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MEGTAKARÍTÁS</a:t>
          </a:r>
        </a:p>
      </dgm:t>
    </dgm:pt>
    <dgm:pt modelId="{4025E8EB-6F94-4010-BAE5-39FB0B5F0275}" type="parTrans" cxnId="{2B05F70E-616F-4481-8606-737012BF1429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50572A9-7F9D-4750-943E-3DCFA22DB0B8}" type="sibTrans" cxnId="{2B05F70E-616F-4481-8606-737012BF1429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2CCDD53-E5DC-4055-939E-6BF0F7963030}" type="pres">
      <dgm:prSet presAssocID="{D3885A8E-4013-4C91-BD83-F42705E671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36744DD-6E34-4172-B315-7232CCD28238}" type="pres">
      <dgm:prSet presAssocID="{995018BC-B16C-4E7F-9B71-C058B493DC1D}" presName="centerShape" presStyleLbl="node0" presStyleIdx="0" presStyleCnt="1" custScaleX="79343" custScaleY="96213"/>
      <dgm:spPr/>
    </dgm:pt>
    <dgm:pt modelId="{FE7ED044-8731-43AB-8D84-4E3D6F176A8D}" type="pres">
      <dgm:prSet presAssocID="{CA9F6AD7-966B-425F-B115-75C7DD13DDA4}" presName="node" presStyleLbl="node1" presStyleIdx="0" presStyleCnt="4" custScaleX="171147">
        <dgm:presLayoutVars>
          <dgm:bulletEnabled val="1"/>
        </dgm:presLayoutVars>
      </dgm:prSet>
      <dgm:spPr/>
    </dgm:pt>
    <dgm:pt modelId="{8ABB399D-3F65-4550-A52D-44B9CEACEFEF}" type="pres">
      <dgm:prSet presAssocID="{CA9F6AD7-966B-425F-B115-75C7DD13DDA4}" presName="dummy" presStyleCnt="0"/>
      <dgm:spPr/>
    </dgm:pt>
    <dgm:pt modelId="{7F8CDDA2-2680-43FE-9EAB-5BC606E7DF15}" type="pres">
      <dgm:prSet presAssocID="{F98498E7-C6DA-41DB-9FB3-B4DF350B6BAA}" presName="sibTrans" presStyleLbl="sibTrans2D1" presStyleIdx="0" presStyleCnt="4"/>
      <dgm:spPr/>
    </dgm:pt>
    <dgm:pt modelId="{5C4149FB-2B73-429F-8734-9B1019E3D4C4}" type="pres">
      <dgm:prSet presAssocID="{CB98C4A3-7EB8-403D-B4F3-4E41C595A168}" presName="node" presStyleLbl="node1" presStyleIdx="1" presStyleCnt="4" custScaleX="171147">
        <dgm:presLayoutVars>
          <dgm:bulletEnabled val="1"/>
        </dgm:presLayoutVars>
      </dgm:prSet>
      <dgm:spPr/>
    </dgm:pt>
    <dgm:pt modelId="{8A95FD49-F116-468F-A47B-E3E082C0C553}" type="pres">
      <dgm:prSet presAssocID="{CB98C4A3-7EB8-403D-B4F3-4E41C595A168}" presName="dummy" presStyleCnt="0"/>
      <dgm:spPr/>
    </dgm:pt>
    <dgm:pt modelId="{3825E3EE-17CE-44E1-ADC7-902FF672076C}" type="pres">
      <dgm:prSet presAssocID="{B907B6F1-8CFA-49DA-84FA-1C4262DB1355}" presName="sibTrans" presStyleLbl="sibTrans2D1" presStyleIdx="1" presStyleCnt="4"/>
      <dgm:spPr/>
    </dgm:pt>
    <dgm:pt modelId="{EA61085F-8A21-45B8-BE46-7033D9809660}" type="pres">
      <dgm:prSet presAssocID="{EC97F8D0-89E2-4627-82E7-E6CF11F5A72C}" presName="node" presStyleLbl="node1" presStyleIdx="2" presStyleCnt="4" custScaleX="171147">
        <dgm:presLayoutVars>
          <dgm:bulletEnabled val="1"/>
        </dgm:presLayoutVars>
      </dgm:prSet>
      <dgm:spPr/>
    </dgm:pt>
    <dgm:pt modelId="{F18F7EAF-1807-4E89-B626-0C14648FBE3B}" type="pres">
      <dgm:prSet presAssocID="{EC97F8D0-89E2-4627-82E7-E6CF11F5A72C}" presName="dummy" presStyleCnt="0"/>
      <dgm:spPr/>
    </dgm:pt>
    <dgm:pt modelId="{81F373F7-C513-4426-9B7D-4E65DBE31B9D}" type="pres">
      <dgm:prSet presAssocID="{A5822503-567E-4F64-A249-8C9A50EEE037}" presName="sibTrans" presStyleLbl="sibTrans2D1" presStyleIdx="2" presStyleCnt="4"/>
      <dgm:spPr/>
    </dgm:pt>
    <dgm:pt modelId="{F626AD6C-88E4-480B-B319-BA8DD5981636}" type="pres">
      <dgm:prSet presAssocID="{8067FCA0-9436-4647-B10B-5BFDB3EEB2E7}" presName="node" presStyleLbl="node1" presStyleIdx="3" presStyleCnt="4" custScaleX="171147">
        <dgm:presLayoutVars>
          <dgm:bulletEnabled val="1"/>
        </dgm:presLayoutVars>
      </dgm:prSet>
      <dgm:spPr/>
    </dgm:pt>
    <dgm:pt modelId="{8D1DEC47-B931-4B9D-B251-EC18CB59C4DB}" type="pres">
      <dgm:prSet presAssocID="{8067FCA0-9436-4647-B10B-5BFDB3EEB2E7}" presName="dummy" presStyleCnt="0"/>
      <dgm:spPr/>
    </dgm:pt>
    <dgm:pt modelId="{409A2AA1-AA63-4E70-99A3-35B4FE7678AA}" type="pres">
      <dgm:prSet presAssocID="{650572A9-7F9D-4750-943E-3DCFA22DB0B8}" presName="sibTrans" presStyleLbl="sibTrans2D1" presStyleIdx="3" presStyleCnt="4"/>
      <dgm:spPr/>
    </dgm:pt>
  </dgm:ptLst>
  <dgm:cxnLst>
    <dgm:cxn modelId="{55718A0D-3E57-415B-B67E-9559A521B94C}" type="presOf" srcId="{650572A9-7F9D-4750-943E-3DCFA22DB0B8}" destId="{409A2AA1-AA63-4E70-99A3-35B4FE7678AA}" srcOrd="0" destOrd="0" presId="urn:microsoft.com/office/officeart/2005/8/layout/radial6"/>
    <dgm:cxn modelId="{2B05F70E-616F-4481-8606-737012BF1429}" srcId="{995018BC-B16C-4E7F-9B71-C058B493DC1D}" destId="{8067FCA0-9436-4647-B10B-5BFDB3EEB2E7}" srcOrd="3" destOrd="0" parTransId="{4025E8EB-6F94-4010-BAE5-39FB0B5F0275}" sibTransId="{650572A9-7F9D-4750-943E-3DCFA22DB0B8}"/>
    <dgm:cxn modelId="{24DC6F29-5EEC-4400-898E-8462E5DB110F}" type="presOf" srcId="{F98498E7-C6DA-41DB-9FB3-B4DF350B6BAA}" destId="{7F8CDDA2-2680-43FE-9EAB-5BC606E7DF15}" srcOrd="0" destOrd="0" presId="urn:microsoft.com/office/officeart/2005/8/layout/radial6"/>
    <dgm:cxn modelId="{09F9B334-FCFC-4049-A591-FEB33FEB6510}" srcId="{995018BC-B16C-4E7F-9B71-C058B493DC1D}" destId="{EC97F8D0-89E2-4627-82E7-E6CF11F5A72C}" srcOrd="2" destOrd="0" parTransId="{9349992A-128C-4B6F-9C52-8F1CEC2CA6A7}" sibTransId="{A5822503-567E-4F64-A249-8C9A50EEE037}"/>
    <dgm:cxn modelId="{A9692039-898C-4D5F-AC8D-657E17C2942A}" type="presOf" srcId="{CB98C4A3-7EB8-403D-B4F3-4E41C595A168}" destId="{5C4149FB-2B73-429F-8734-9B1019E3D4C4}" srcOrd="0" destOrd="0" presId="urn:microsoft.com/office/officeart/2005/8/layout/radial6"/>
    <dgm:cxn modelId="{8DFD0D5C-C36C-482E-B773-A30EFD63CB12}" type="presOf" srcId="{995018BC-B16C-4E7F-9B71-C058B493DC1D}" destId="{E36744DD-6E34-4172-B315-7232CCD28238}" srcOrd="0" destOrd="0" presId="urn:microsoft.com/office/officeart/2005/8/layout/radial6"/>
    <dgm:cxn modelId="{2F506D94-2708-44F3-97AA-93AE93320CAF}" srcId="{995018BC-B16C-4E7F-9B71-C058B493DC1D}" destId="{CB98C4A3-7EB8-403D-B4F3-4E41C595A168}" srcOrd="1" destOrd="0" parTransId="{9D567DF2-FE09-445C-86AD-D761CEA53FE8}" sibTransId="{B907B6F1-8CFA-49DA-84FA-1C4262DB1355}"/>
    <dgm:cxn modelId="{BCB91CA5-1B50-43A4-9FBA-065160115D59}" type="presOf" srcId="{D3885A8E-4013-4C91-BD83-F42705E6712E}" destId="{22CCDD53-E5DC-4055-939E-6BF0F7963030}" srcOrd="0" destOrd="0" presId="urn:microsoft.com/office/officeart/2005/8/layout/radial6"/>
    <dgm:cxn modelId="{9FDB97B1-933B-403D-B501-1D145BDDD295}" type="presOf" srcId="{CA9F6AD7-966B-425F-B115-75C7DD13DDA4}" destId="{FE7ED044-8731-43AB-8D84-4E3D6F176A8D}" srcOrd="0" destOrd="0" presId="urn:microsoft.com/office/officeart/2005/8/layout/radial6"/>
    <dgm:cxn modelId="{CE2B54BA-5CA4-41DD-8737-D8B762141CF9}" type="presOf" srcId="{A5822503-567E-4F64-A249-8C9A50EEE037}" destId="{81F373F7-C513-4426-9B7D-4E65DBE31B9D}" srcOrd="0" destOrd="0" presId="urn:microsoft.com/office/officeart/2005/8/layout/radial6"/>
    <dgm:cxn modelId="{BB69A8C3-10E1-4555-A0A9-D47E9BDD12AF}" type="presOf" srcId="{EC97F8D0-89E2-4627-82E7-E6CF11F5A72C}" destId="{EA61085F-8A21-45B8-BE46-7033D9809660}" srcOrd="0" destOrd="0" presId="urn:microsoft.com/office/officeart/2005/8/layout/radial6"/>
    <dgm:cxn modelId="{3D7E15DC-A048-4AFB-9466-60484DAACB3A}" type="presOf" srcId="{B907B6F1-8CFA-49DA-84FA-1C4262DB1355}" destId="{3825E3EE-17CE-44E1-ADC7-902FF672076C}" srcOrd="0" destOrd="0" presId="urn:microsoft.com/office/officeart/2005/8/layout/radial6"/>
    <dgm:cxn modelId="{12E362E6-80DB-4737-BE06-93E58D35682F}" srcId="{D3885A8E-4013-4C91-BD83-F42705E6712E}" destId="{995018BC-B16C-4E7F-9B71-C058B493DC1D}" srcOrd="0" destOrd="0" parTransId="{CE4856FE-0916-454A-B31D-1429EF83C3B7}" sibTransId="{8ACB24A2-EEE5-4C39-8DBF-B3458E0DF978}"/>
    <dgm:cxn modelId="{0C3306EB-2388-4988-8767-FC83056BBC30}" srcId="{995018BC-B16C-4E7F-9B71-C058B493DC1D}" destId="{CA9F6AD7-966B-425F-B115-75C7DD13DDA4}" srcOrd="0" destOrd="0" parTransId="{BFEDFC05-D7B3-4F66-8D18-7CA2231EBE07}" sibTransId="{F98498E7-C6DA-41DB-9FB3-B4DF350B6BAA}"/>
    <dgm:cxn modelId="{E9E7ABF2-5E39-4D72-9A28-E6F91A6A34B6}" type="presOf" srcId="{8067FCA0-9436-4647-B10B-5BFDB3EEB2E7}" destId="{F626AD6C-88E4-480B-B319-BA8DD5981636}" srcOrd="0" destOrd="0" presId="urn:microsoft.com/office/officeart/2005/8/layout/radial6"/>
    <dgm:cxn modelId="{70ABDA60-6147-4856-97AC-5DAD69DCECE8}" type="presParOf" srcId="{22CCDD53-E5DC-4055-939E-6BF0F7963030}" destId="{E36744DD-6E34-4172-B315-7232CCD28238}" srcOrd="0" destOrd="0" presId="urn:microsoft.com/office/officeart/2005/8/layout/radial6"/>
    <dgm:cxn modelId="{98FD48BB-399B-4E47-BA41-13A0A527CC0E}" type="presParOf" srcId="{22CCDD53-E5DC-4055-939E-6BF0F7963030}" destId="{FE7ED044-8731-43AB-8D84-4E3D6F176A8D}" srcOrd="1" destOrd="0" presId="urn:microsoft.com/office/officeart/2005/8/layout/radial6"/>
    <dgm:cxn modelId="{CD922661-8D68-427E-94E6-B7B270D37A1F}" type="presParOf" srcId="{22CCDD53-E5DC-4055-939E-6BF0F7963030}" destId="{8ABB399D-3F65-4550-A52D-44B9CEACEFEF}" srcOrd="2" destOrd="0" presId="urn:microsoft.com/office/officeart/2005/8/layout/radial6"/>
    <dgm:cxn modelId="{9E1BDA7F-EF0F-45DA-BA1A-4C2F114747CB}" type="presParOf" srcId="{22CCDD53-E5DC-4055-939E-6BF0F7963030}" destId="{7F8CDDA2-2680-43FE-9EAB-5BC606E7DF15}" srcOrd="3" destOrd="0" presId="urn:microsoft.com/office/officeart/2005/8/layout/radial6"/>
    <dgm:cxn modelId="{8FD9F015-3053-44D8-82F5-157D06E1D482}" type="presParOf" srcId="{22CCDD53-E5DC-4055-939E-6BF0F7963030}" destId="{5C4149FB-2B73-429F-8734-9B1019E3D4C4}" srcOrd="4" destOrd="0" presId="urn:microsoft.com/office/officeart/2005/8/layout/radial6"/>
    <dgm:cxn modelId="{F1D25D6E-7CF4-4B8B-9607-2C26D5179EBF}" type="presParOf" srcId="{22CCDD53-E5DC-4055-939E-6BF0F7963030}" destId="{8A95FD49-F116-468F-A47B-E3E082C0C553}" srcOrd="5" destOrd="0" presId="urn:microsoft.com/office/officeart/2005/8/layout/radial6"/>
    <dgm:cxn modelId="{AAC18E9F-5219-49EE-A7D9-65B5381A0311}" type="presParOf" srcId="{22CCDD53-E5DC-4055-939E-6BF0F7963030}" destId="{3825E3EE-17CE-44E1-ADC7-902FF672076C}" srcOrd="6" destOrd="0" presId="urn:microsoft.com/office/officeart/2005/8/layout/radial6"/>
    <dgm:cxn modelId="{C92C91F8-2F7D-4459-B56B-D8E1F33F9EC0}" type="presParOf" srcId="{22CCDD53-E5DC-4055-939E-6BF0F7963030}" destId="{EA61085F-8A21-45B8-BE46-7033D9809660}" srcOrd="7" destOrd="0" presId="urn:microsoft.com/office/officeart/2005/8/layout/radial6"/>
    <dgm:cxn modelId="{C4678BFD-A339-42AC-AC2D-1F3CEAE0BE68}" type="presParOf" srcId="{22CCDD53-E5DC-4055-939E-6BF0F7963030}" destId="{F18F7EAF-1807-4E89-B626-0C14648FBE3B}" srcOrd="8" destOrd="0" presId="urn:microsoft.com/office/officeart/2005/8/layout/radial6"/>
    <dgm:cxn modelId="{86EB93F0-1252-4004-8AD0-E9C124EFB524}" type="presParOf" srcId="{22CCDD53-E5DC-4055-939E-6BF0F7963030}" destId="{81F373F7-C513-4426-9B7D-4E65DBE31B9D}" srcOrd="9" destOrd="0" presId="urn:microsoft.com/office/officeart/2005/8/layout/radial6"/>
    <dgm:cxn modelId="{3353A3C4-9E59-4C06-AD1B-00FC7533304E}" type="presParOf" srcId="{22CCDD53-E5DC-4055-939E-6BF0F7963030}" destId="{F626AD6C-88E4-480B-B319-BA8DD5981636}" srcOrd="10" destOrd="0" presId="urn:microsoft.com/office/officeart/2005/8/layout/radial6"/>
    <dgm:cxn modelId="{28FAE54A-6A21-4AAE-8BCD-E7AC7749C37A}" type="presParOf" srcId="{22CCDD53-E5DC-4055-939E-6BF0F7963030}" destId="{8D1DEC47-B931-4B9D-B251-EC18CB59C4DB}" srcOrd="11" destOrd="0" presId="urn:microsoft.com/office/officeart/2005/8/layout/radial6"/>
    <dgm:cxn modelId="{BCD06C4D-3BB0-4168-8056-0818671D9766}" type="presParOf" srcId="{22CCDD53-E5DC-4055-939E-6BF0F7963030}" destId="{409A2AA1-AA63-4E70-99A3-35B4FE7678A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2D2FE6-A878-4809-83DE-3E544ADBC09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46AE6F1-ABDD-4EDA-9C78-9511857A9EB8}">
      <dgm:prSet phldrT="[Szöveg]" phldr="0" custT="1"/>
      <dgm:spPr/>
      <dgm:t>
        <a:bodyPr/>
        <a:lstStyle/>
        <a:p>
          <a:r>
            <a:rPr lang="hu-HU" sz="18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TERVEZÉS</a:t>
          </a:r>
        </a:p>
      </dgm:t>
    </dgm:pt>
    <dgm:pt modelId="{72A25E30-6D0F-4D86-B1E8-74157D3837DF}" type="parTrans" cxnId="{F67BF58E-B052-407A-9619-0DEA6FE1C001}">
      <dgm:prSet/>
      <dgm:spPr/>
      <dgm:t>
        <a:bodyPr/>
        <a:lstStyle/>
        <a:p>
          <a:endParaRPr lang="hu-HU" sz="18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50D3FB8A-12AB-41BB-9D5B-0A1EDFD9D664}" type="sibTrans" cxnId="{F67BF58E-B052-407A-9619-0DEA6FE1C001}">
      <dgm:prSet custT="1"/>
      <dgm:spPr/>
      <dgm:t>
        <a:bodyPr/>
        <a:lstStyle/>
        <a:p>
          <a:endParaRPr lang="hu-HU" sz="16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BBE7C534-9242-491E-93AE-F6F7A9E298BB}">
      <dgm:prSet phldrT="[Szöveg]" phldr="0" custT="1"/>
      <dgm:spPr/>
      <dgm:t>
        <a:bodyPr/>
        <a:lstStyle/>
        <a:p>
          <a:r>
            <a:rPr lang="hu-HU" sz="18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KIVITELEZÉS</a:t>
          </a:r>
        </a:p>
      </dgm:t>
    </dgm:pt>
    <dgm:pt modelId="{26D1E31E-8B0E-48F2-AA28-240BCCFDB2EE}" type="parTrans" cxnId="{3BBDD4B3-440A-4195-9379-984B63C6D065}">
      <dgm:prSet/>
      <dgm:spPr/>
      <dgm:t>
        <a:bodyPr/>
        <a:lstStyle/>
        <a:p>
          <a:endParaRPr lang="hu-HU" sz="18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0DBC9D8-AB75-4A7B-872E-5921FB4ACE5A}" type="sibTrans" cxnId="{3BBDD4B3-440A-4195-9379-984B63C6D065}">
      <dgm:prSet custT="1"/>
      <dgm:spPr/>
      <dgm:t>
        <a:bodyPr/>
        <a:lstStyle/>
        <a:p>
          <a:endParaRPr lang="hu-HU" sz="16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61222BD-96F8-4FD5-BCB1-98A30729E9C1}">
      <dgm:prSet phldrT="[Szöveg]" phldr="0" custT="1"/>
      <dgm:spPr/>
      <dgm:t>
        <a:bodyPr/>
        <a:lstStyle/>
        <a:p>
          <a:r>
            <a:rPr lang="hu-HU" sz="18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ÜZEMELTETÉS</a:t>
          </a:r>
        </a:p>
      </dgm:t>
    </dgm:pt>
    <dgm:pt modelId="{55980384-FA29-45D1-B9B9-D4389C5DAF18}" type="parTrans" cxnId="{18E6F0F8-D1DA-4EE2-A91B-4F1A1481F4C8}">
      <dgm:prSet/>
      <dgm:spPr/>
      <dgm:t>
        <a:bodyPr/>
        <a:lstStyle/>
        <a:p>
          <a:endParaRPr lang="hu-HU" sz="18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C14BF5E-4241-4872-A7BE-7D0CF7496B80}" type="sibTrans" cxnId="{18E6F0F8-D1DA-4EE2-A91B-4F1A1481F4C8}">
      <dgm:prSet/>
      <dgm:spPr/>
      <dgm:t>
        <a:bodyPr/>
        <a:lstStyle/>
        <a:p>
          <a:endParaRPr lang="hu-HU" sz="18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A72A52D-F357-47C3-9571-9B3AA9E0ABBD}">
      <dgm:prSet custT="1"/>
      <dgm:spPr/>
      <dgm:t>
        <a:bodyPr/>
        <a:lstStyle/>
        <a:p>
          <a:r>
            <a:rPr lang="hu-HU" sz="18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ÜGYFÉLIGÉNY</a:t>
          </a:r>
        </a:p>
      </dgm:t>
    </dgm:pt>
    <dgm:pt modelId="{58335825-4B66-4B60-8FEE-6FC330FF191A}" type="parTrans" cxnId="{7D0BC683-7E62-41BD-914E-335B4F728112}">
      <dgm:prSet/>
      <dgm:spPr/>
      <dgm:t>
        <a:bodyPr/>
        <a:lstStyle/>
        <a:p>
          <a:endParaRPr lang="hu-HU" sz="18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F4DCEFC-2718-4DB9-843E-1D2C71A0A7BC}" type="sibTrans" cxnId="{7D0BC683-7E62-41BD-914E-335B4F728112}">
      <dgm:prSet custT="1"/>
      <dgm:spPr/>
      <dgm:t>
        <a:bodyPr/>
        <a:lstStyle/>
        <a:p>
          <a:endParaRPr lang="hu-HU" sz="16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8D872B3-ACC5-4D0D-8CE6-9F9D7E2DF10E}" type="pres">
      <dgm:prSet presAssocID="{812D2FE6-A878-4809-83DE-3E544ADBC094}" presName="Name0" presStyleCnt="0">
        <dgm:presLayoutVars>
          <dgm:dir/>
          <dgm:resizeHandles val="exact"/>
        </dgm:presLayoutVars>
      </dgm:prSet>
      <dgm:spPr/>
    </dgm:pt>
    <dgm:pt modelId="{27959B1E-E150-4157-9FFF-FBDBDEC68334}" type="pres">
      <dgm:prSet presAssocID="{2A72A52D-F357-47C3-9571-9B3AA9E0ABBD}" presName="node" presStyleLbl="node1" presStyleIdx="0" presStyleCnt="4">
        <dgm:presLayoutVars>
          <dgm:bulletEnabled val="1"/>
        </dgm:presLayoutVars>
      </dgm:prSet>
      <dgm:spPr/>
    </dgm:pt>
    <dgm:pt modelId="{094F82BA-94B7-41AB-84D2-FD8DBFE79F18}" type="pres">
      <dgm:prSet presAssocID="{4F4DCEFC-2718-4DB9-843E-1D2C71A0A7BC}" presName="sibTrans" presStyleLbl="sibTrans2D1" presStyleIdx="0" presStyleCnt="3"/>
      <dgm:spPr/>
    </dgm:pt>
    <dgm:pt modelId="{320C7BE3-6F92-4373-88A4-FA1A6B165798}" type="pres">
      <dgm:prSet presAssocID="{4F4DCEFC-2718-4DB9-843E-1D2C71A0A7BC}" presName="connectorText" presStyleLbl="sibTrans2D1" presStyleIdx="0" presStyleCnt="3"/>
      <dgm:spPr/>
    </dgm:pt>
    <dgm:pt modelId="{9514DE67-9714-4743-A6AC-AF1FE08A96A9}" type="pres">
      <dgm:prSet presAssocID="{746AE6F1-ABDD-4EDA-9C78-9511857A9EB8}" presName="node" presStyleLbl="node1" presStyleIdx="1" presStyleCnt="4">
        <dgm:presLayoutVars>
          <dgm:bulletEnabled val="1"/>
        </dgm:presLayoutVars>
      </dgm:prSet>
      <dgm:spPr/>
    </dgm:pt>
    <dgm:pt modelId="{6070E8DC-5625-495E-85F0-0E82E8F8C2CB}" type="pres">
      <dgm:prSet presAssocID="{50D3FB8A-12AB-41BB-9D5B-0A1EDFD9D664}" presName="sibTrans" presStyleLbl="sibTrans2D1" presStyleIdx="1" presStyleCnt="3"/>
      <dgm:spPr/>
    </dgm:pt>
    <dgm:pt modelId="{217FED9F-37D7-4367-86CA-44E6D24F4F89}" type="pres">
      <dgm:prSet presAssocID="{50D3FB8A-12AB-41BB-9D5B-0A1EDFD9D664}" presName="connectorText" presStyleLbl="sibTrans2D1" presStyleIdx="1" presStyleCnt="3"/>
      <dgm:spPr/>
    </dgm:pt>
    <dgm:pt modelId="{73E9C77B-CD1C-4D88-82F6-11ADD0466313}" type="pres">
      <dgm:prSet presAssocID="{BBE7C534-9242-491E-93AE-F6F7A9E298BB}" presName="node" presStyleLbl="node1" presStyleIdx="2" presStyleCnt="4">
        <dgm:presLayoutVars>
          <dgm:bulletEnabled val="1"/>
        </dgm:presLayoutVars>
      </dgm:prSet>
      <dgm:spPr/>
    </dgm:pt>
    <dgm:pt modelId="{9605653B-6D49-4A3D-B100-879DDC4B721F}" type="pres">
      <dgm:prSet presAssocID="{60DBC9D8-AB75-4A7B-872E-5921FB4ACE5A}" presName="sibTrans" presStyleLbl="sibTrans2D1" presStyleIdx="2" presStyleCnt="3"/>
      <dgm:spPr/>
    </dgm:pt>
    <dgm:pt modelId="{48CCEE64-A948-4806-84AD-BEA421D361AA}" type="pres">
      <dgm:prSet presAssocID="{60DBC9D8-AB75-4A7B-872E-5921FB4ACE5A}" presName="connectorText" presStyleLbl="sibTrans2D1" presStyleIdx="2" presStyleCnt="3"/>
      <dgm:spPr/>
    </dgm:pt>
    <dgm:pt modelId="{2473E05E-11F9-48CE-A86D-54668ADCCBDA}" type="pres">
      <dgm:prSet presAssocID="{161222BD-96F8-4FD5-BCB1-98A30729E9C1}" presName="node" presStyleLbl="node1" presStyleIdx="3" presStyleCnt="4">
        <dgm:presLayoutVars>
          <dgm:bulletEnabled val="1"/>
        </dgm:presLayoutVars>
      </dgm:prSet>
      <dgm:spPr/>
    </dgm:pt>
  </dgm:ptLst>
  <dgm:cxnLst>
    <dgm:cxn modelId="{17F43C2E-AF12-41AF-937B-AE50FC9FDA00}" type="presOf" srcId="{4F4DCEFC-2718-4DB9-843E-1D2C71A0A7BC}" destId="{320C7BE3-6F92-4373-88A4-FA1A6B165798}" srcOrd="1" destOrd="0" presId="urn:microsoft.com/office/officeart/2005/8/layout/process1"/>
    <dgm:cxn modelId="{2937D63A-62BB-4961-8DEE-57F179FE5F19}" type="presOf" srcId="{4F4DCEFC-2718-4DB9-843E-1D2C71A0A7BC}" destId="{094F82BA-94B7-41AB-84D2-FD8DBFE79F18}" srcOrd="0" destOrd="0" presId="urn:microsoft.com/office/officeart/2005/8/layout/process1"/>
    <dgm:cxn modelId="{EE88863C-4CFB-41CB-89A0-B8513CDBA679}" type="presOf" srcId="{161222BD-96F8-4FD5-BCB1-98A30729E9C1}" destId="{2473E05E-11F9-48CE-A86D-54668ADCCBDA}" srcOrd="0" destOrd="0" presId="urn:microsoft.com/office/officeart/2005/8/layout/process1"/>
    <dgm:cxn modelId="{90A23464-0559-4E15-BDC2-C61CD56B6038}" type="presOf" srcId="{60DBC9D8-AB75-4A7B-872E-5921FB4ACE5A}" destId="{9605653B-6D49-4A3D-B100-879DDC4B721F}" srcOrd="0" destOrd="0" presId="urn:microsoft.com/office/officeart/2005/8/layout/process1"/>
    <dgm:cxn modelId="{7D0BC683-7E62-41BD-914E-335B4F728112}" srcId="{812D2FE6-A878-4809-83DE-3E544ADBC094}" destId="{2A72A52D-F357-47C3-9571-9B3AA9E0ABBD}" srcOrd="0" destOrd="0" parTransId="{58335825-4B66-4B60-8FEE-6FC330FF191A}" sibTransId="{4F4DCEFC-2718-4DB9-843E-1D2C71A0A7BC}"/>
    <dgm:cxn modelId="{EF14788D-B64D-4FF5-8D32-87160F6CFD01}" type="presOf" srcId="{BBE7C534-9242-491E-93AE-F6F7A9E298BB}" destId="{73E9C77B-CD1C-4D88-82F6-11ADD0466313}" srcOrd="0" destOrd="0" presId="urn:microsoft.com/office/officeart/2005/8/layout/process1"/>
    <dgm:cxn modelId="{F67BF58E-B052-407A-9619-0DEA6FE1C001}" srcId="{812D2FE6-A878-4809-83DE-3E544ADBC094}" destId="{746AE6F1-ABDD-4EDA-9C78-9511857A9EB8}" srcOrd="1" destOrd="0" parTransId="{72A25E30-6D0F-4D86-B1E8-74157D3837DF}" sibTransId="{50D3FB8A-12AB-41BB-9D5B-0A1EDFD9D664}"/>
    <dgm:cxn modelId="{3BBDD4B3-440A-4195-9379-984B63C6D065}" srcId="{812D2FE6-A878-4809-83DE-3E544ADBC094}" destId="{BBE7C534-9242-491E-93AE-F6F7A9E298BB}" srcOrd="2" destOrd="0" parTransId="{26D1E31E-8B0E-48F2-AA28-240BCCFDB2EE}" sibTransId="{60DBC9D8-AB75-4A7B-872E-5921FB4ACE5A}"/>
    <dgm:cxn modelId="{C67CD5DE-2889-4E76-BDC4-69360AF2A261}" type="presOf" srcId="{60DBC9D8-AB75-4A7B-872E-5921FB4ACE5A}" destId="{48CCEE64-A948-4806-84AD-BEA421D361AA}" srcOrd="1" destOrd="0" presId="urn:microsoft.com/office/officeart/2005/8/layout/process1"/>
    <dgm:cxn modelId="{A0187BDF-8FBF-4F14-B718-BE4F9D2C901D}" type="presOf" srcId="{50D3FB8A-12AB-41BB-9D5B-0A1EDFD9D664}" destId="{217FED9F-37D7-4367-86CA-44E6D24F4F89}" srcOrd="1" destOrd="0" presId="urn:microsoft.com/office/officeart/2005/8/layout/process1"/>
    <dgm:cxn modelId="{7EEEDAEF-C438-4A1B-8AFA-8511F49F9904}" type="presOf" srcId="{2A72A52D-F357-47C3-9571-9B3AA9E0ABBD}" destId="{27959B1E-E150-4157-9FFF-FBDBDEC68334}" srcOrd="0" destOrd="0" presId="urn:microsoft.com/office/officeart/2005/8/layout/process1"/>
    <dgm:cxn modelId="{275393F4-EB9D-4FA0-8B8D-34459E7A9A0C}" type="presOf" srcId="{812D2FE6-A878-4809-83DE-3E544ADBC094}" destId="{48D872B3-ACC5-4D0D-8CE6-9F9D7E2DF10E}" srcOrd="0" destOrd="0" presId="urn:microsoft.com/office/officeart/2005/8/layout/process1"/>
    <dgm:cxn modelId="{18E6F0F8-D1DA-4EE2-A91B-4F1A1481F4C8}" srcId="{812D2FE6-A878-4809-83DE-3E544ADBC094}" destId="{161222BD-96F8-4FD5-BCB1-98A30729E9C1}" srcOrd="3" destOrd="0" parTransId="{55980384-FA29-45D1-B9B9-D4389C5DAF18}" sibTransId="{DC14BF5E-4241-4872-A7BE-7D0CF7496B80}"/>
    <dgm:cxn modelId="{D8C800FC-4AF7-4170-84AB-141187E6AB60}" type="presOf" srcId="{746AE6F1-ABDD-4EDA-9C78-9511857A9EB8}" destId="{9514DE67-9714-4743-A6AC-AF1FE08A96A9}" srcOrd="0" destOrd="0" presId="urn:microsoft.com/office/officeart/2005/8/layout/process1"/>
    <dgm:cxn modelId="{FA0BB3FD-AFC4-4692-9C92-992BBABE5CBF}" type="presOf" srcId="{50D3FB8A-12AB-41BB-9D5B-0A1EDFD9D664}" destId="{6070E8DC-5625-495E-85F0-0E82E8F8C2CB}" srcOrd="0" destOrd="0" presId="urn:microsoft.com/office/officeart/2005/8/layout/process1"/>
    <dgm:cxn modelId="{C9136042-6687-4A32-ACFD-787BA2ECB321}" type="presParOf" srcId="{48D872B3-ACC5-4D0D-8CE6-9F9D7E2DF10E}" destId="{27959B1E-E150-4157-9FFF-FBDBDEC68334}" srcOrd="0" destOrd="0" presId="urn:microsoft.com/office/officeart/2005/8/layout/process1"/>
    <dgm:cxn modelId="{FE2FFEDC-25B2-4D59-A6F7-FE07A96AC7D1}" type="presParOf" srcId="{48D872B3-ACC5-4D0D-8CE6-9F9D7E2DF10E}" destId="{094F82BA-94B7-41AB-84D2-FD8DBFE79F18}" srcOrd="1" destOrd="0" presId="urn:microsoft.com/office/officeart/2005/8/layout/process1"/>
    <dgm:cxn modelId="{C2A95E80-1057-4FE9-9A64-89E43FF61943}" type="presParOf" srcId="{094F82BA-94B7-41AB-84D2-FD8DBFE79F18}" destId="{320C7BE3-6F92-4373-88A4-FA1A6B165798}" srcOrd="0" destOrd="0" presId="urn:microsoft.com/office/officeart/2005/8/layout/process1"/>
    <dgm:cxn modelId="{1B571DB8-903A-4F96-AA61-16071A19C3DC}" type="presParOf" srcId="{48D872B3-ACC5-4D0D-8CE6-9F9D7E2DF10E}" destId="{9514DE67-9714-4743-A6AC-AF1FE08A96A9}" srcOrd="2" destOrd="0" presId="urn:microsoft.com/office/officeart/2005/8/layout/process1"/>
    <dgm:cxn modelId="{39573DC6-AD93-48FC-9F83-4D405012B0DD}" type="presParOf" srcId="{48D872B3-ACC5-4D0D-8CE6-9F9D7E2DF10E}" destId="{6070E8DC-5625-495E-85F0-0E82E8F8C2CB}" srcOrd="3" destOrd="0" presId="urn:microsoft.com/office/officeart/2005/8/layout/process1"/>
    <dgm:cxn modelId="{DF7FF11C-0E01-4690-8953-4561200DC73D}" type="presParOf" srcId="{6070E8DC-5625-495E-85F0-0E82E8F8C2CB}" destId="{217FED9F-37D7-4367-86CA-44E6D24F4F89}" srcOrd="0" destOrd="0" presId="urn:microsoft.com/office/officeart/2005/8/layout/process1"/>
    <dgm:cxn modelId="{F8049895-C8CC-4806-9F55-FCDAB77C7567}" type="presParOf" srcId="{48D872B3-ACC5-4D0D-8CE6-9F9D7E2DF10E}" destId="{73E9C77B-CD1C-4D88-82F6-11ADD0466313}" srcOrd="4" destOrd="0" presId="urn:microsoft.com/office/officeart/2005/8/layout/process1"/>
    <dgm:cxn modelId="{190BA781-D7F4-432E-A352-7ED11B826F4C}" type="presParOf" srcId="{48D872B3-ACC5-4D0D-8CE6-9F9D7E2DF10E}" destId="{9605653B-6D49-4A3D-B100-879DDC4B721F}" srcOrd="5" destOrd="0" presId="urn:microsoft.com/office/officeart/2005/8/layout/process1"/>
    <dgm:cxn modelId="{87CE3CD4-A7F5-4754-BCD6-E4206CA3E5F2}" type="presParOf" srcId="{9605653B-6D49-4A3D-B100-879DDC4B721F}" destId="{48CCEE64-A948-4806-84AD-BEA421D361AA}" srcOrd="0" destOrd="0" presId="urn:microsoft.com/office/officeart/2005/8/layout/process1"/>
    <dgm:cxn modelId="{149292B2-658A-4D88-A1D4-2DA3725103BC}" type="presParOf" srcId="{48D872B3-ACC5-4D0D-8CE6-9F9D7E2DF10E}" destId="{2473E05E-11F9-48CE-A86D-54668ADCCBD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B25C8A-899D-41BC-8DE1-4BDD0042A24E}" type="doc">
      <dgm:prSet loTypeId="urn:microsoft.com/office/officeart/2005/8/layout/radial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u-HU"/>
        </a:p>
      </dgm:t>
    </dgm:pt>
    <dgm:pt modelId="{A2CD38CE-3DD8-4DEB-A924-8D5A93DF26B3}">
      <dgm:prSet phldrT="[Szöveg]" phldr="0"/>
      <dgm:spPr>
        <a:solidFill>
          <a:srgbClr val="FF0000"/>
        </a:solidFill>
      </dgm:spPr>
      <dgm:t>
        <a:bodyPr/>
        <a:lstStyle/>
        <a:p>
          <a:r>
            <a:rPr lang="hu-HU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25 ÉV</a:t>
          </a:r>
        </a:p>
      </dgm:t>
    </dgm:pt>
    <dgm:pt modelId="{D9494931-8B9E-48B5-A6CC-D699A5C5C0D8}" type="parTrans" cxnId="{5CA69AC1-3AB5-49AD-B0EE-31BB00B787D7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12E7961E-5197-492D-9CE5-6A68E99074AE}" type="sibTrans" cxnId="{5CA69AC1-3AB5-49AD-B0EE-31BB00B787D7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83917877-1DA8-4002-9946-4C3FBD0B853E}">
      <dgm:prSet phldrT="[Szöveg]" phldr="0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FELTÉTELEK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Fénypontmagasság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Fénypontok kiosztása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Lámpakar hossza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Épített környezet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Természetes környezet</a:t>
          </a:r>
        </a:p>
      </dgm:t>
    </dgm:pt>
    <dgm:pt modelId="{FEE506FF-22D1-407D-A2F9-07C630C66335}" type="parTrans" cxnId="{7AF3CE97-C44A-4A9C-9584-3C33D0D168DA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D3A5AD39-76E2-45D7-A92F-580FC6C53509}" type="sibTrans" cxnId="{7AF3CE97-C44A-4A9C-9584-3C33D0D168DA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EC1190E-8F23-40BC-93F0-55BAF2DD7CE8}">
      <dgm:prSet phldrT="[Szöveg]" phldr="0"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IGÉNY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Lámpatest élettartama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Fényforrás élettartama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Fényáram degradáció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Karbantartási igény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Üzemeltetési költség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Dimmelés</a:t>
          </a:r>
        </a:p>
      </dgm:t>
    </dgm:pt>
    <dgm:pt modelId="{D53E9E0D-DFA1-4465-9A60-72284ACDD821}" type="parTrans" cxnId="{3242AB59-3FCE-4915-95F1-5314FC4B65EA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276B295-C0C2-4ECC-A41F-717CA3ED9BD4}" type="sibTrans" cxnId="{3242AB59-3FCE-4915-95F1-5314FC4B65EA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739956F7-5C48-4612-BFE5-E6CF1CB01C2E}">
      <dgm:prSet phldrT="[Szöveg]" phldr="0" custT="1"/>
      <dgm:spPr>
        <a:solidFill>
          <a:schemeClr val="accent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HATÉKONYSÁG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lumen / watt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Ft / lumenóra</a:t>
          </a:r>
        </a:p>
      </dgm:t>
    </dgm:pt>
    <dgm:pt modelId="{E7E447C9-9554-4D72-8336-E605194A63B3}" type="parTrans" cxnId="{2AB800E8-E7AC-4C27-B10E-14B51DD1DECD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427BFE6B-EB7C-46A1-9D84-42BF7AA9ED73}" type="sibTrans" cxnId="{2AB800E8-E7AC-4C27-B10E-14B51DD1DECD}">
      <dgm:prSet/>
      <dgm:spPr/>
      <dgm:t>
        <a:bodyPr/>
        <a:lstStyle/>
        <a:p>
          <a:endParaRPr lang="hu-HU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9238E86A-563D-448D-962C-25503C6B6A4B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BIZTONSÁG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Egyedi hibaarány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Jótállás időtartama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Alkatrészellátás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Karbantarthatóság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Fővállalkozó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Üzemeltető</a:t>
          </a:r>
        </a:p>
      </dgm:t>
    </dgm:pt>
    <dgm:pt modelId="{2AAB239F-8FF9-49DE-A4B0-69336BE30E84}" type="parTrans" cxnId="{09738781-772B-407A-9B6E-2ABED1EFDB8D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hu-HU"/>
        </a:p>
      </dgm:t>
    </dgm:pt>
    <dgm:pt modelId="{91987911-559F-4C05-B1EC-ADBA469852F5}" type="sibTrans" cxnId="{09738781-772B-407A-9B6E-2ABED1EFDB8D}">
      <dgm:prSet/>
      <dgm:spPr/>
      <dgm:t>
        <a:bodyPr/>
        <a:lstStyle/>
        <a:p>
          <a:endParaRPr lang="hu-HU"/>
        </a:p>
      </dgm:t>
    </dgm:pt>
    <dgm:pt modelId="{EB5B6E6E-58C5-4EF0-AA2C-5FA880F9FD73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MEGTAKARÍTÁS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Energiafelhasználás kWh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Teljesítménylekötés kW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Karbantartási költség Ft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Teljes életciklus-költség Ft</a:t>
          </a:r>
        </a:p>
      </dgm:t>
    </dgm:pt>
    <dgm:pt modelId="{0DF52891-8518-4974-B99B-F2E3EF3E5BB7}" type="parTrans" cxnId="{FAB19D46-8455-49FD-B67E-1A070BFCE3C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hu-HU"/>
        </a:p>
      </dgm:t>
    </dgm:pt>
    <dgm:pt modelId="{8BB62E3B-C583-474A-8151-474A7C95AC5D}" type="sibTrans" cxnId="{FAB19D46-8455-49FD-B67E-1A070BFCE3C0}">
      <dgm:prSet/>
      <dgm:spPr/>
      <dgm:t>
        <a:bodyPr/>
        <a:lstStyle/>
        <a:p>
          <a:endParaRPr lang="hu-HU"/>
        </a:p>
      </dgm:t>
    </dgm:pt>
    <dgm:pt modelId="{0152F49B-CACF-4DB9-B0FA-8A6C1F41E12B}">
      <dgm:prSet custT="1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MINŐSÉG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Fényáram (lumen)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Megvilágítás (lux)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Egyenletesség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Káprázásmentesség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Színvisszaadás</a:t>
          </a:r>
          <a:b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</a:b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Színhőmérséklet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1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Spektrum</a:t>
          </a:r>
        </a:p>
      </dgm:t>
    </dgm:pt>
    <dgm:pt modelId="{A70D42A1-3A43-4EB6-AA0F-991E6B24FFF2}" type="parTrans" cxnId="{49099C5C-6156-48EB-9207-53E06E0D2982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endParaRPr lang="hu-HU"/>
        </a:p>
      </dgm:t>
    </dgm:pt>
    <dgm:pt modelId="{9889FA67-AE4D-44D5-8FE6-323104D828E5}" type="sibTrans" cxnId="{49099C5C-6156-48EB-9207-53E06E0D2982}">
      <dgm:prSet/>
      <dgm:spPr/>
      <dgm:t>
        <a:bodyPr/>
        <a:lstStyle/>
        <a:p>
          <a:endParaRPr lang="hu-HU"/>
        </a:p>
      </dgm:t>
    </dgm:pt>
    <dgm:pt modelId="{E0FC8739-1864-4EE3-BFD5-41F5970E8BD0}" type="pres">
      <dgm:prSet presAssocID="{BFB25C8A-899D-41BC-8DE1-4BDD0042A24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D83BD59-7C39-458C-BC34-775E51949491}" type="pres">
      <dgm:prSet presAssocID="{A2CD38CE-3DD8-4DEB-A924-8D5A93DF26B3}" presName="centerShape" presStyleLbl="node0" presStyleIdx="0" presStyleCnt="1"/>
      <dgm:spPr/>
    </dgm:pt>
    <dgm:pt modelId="{DF78851B-CB65-49AF-82F6-904D597FD35E}" type="pres">
      <dgm:prSet presAssocID="{FEE506FF-22D1-407D-A2F9-07C630C66335}" presName="parTrans" presStyleLbl="sibTrans2D1" presStyleIdx="0" presStyleCnt="6" custAng="10800000" custScaleX="120355"/>
      <dgm:spPr/>
    </dgm:pt>
    <dgm:pt modelId="{265B0405-E2AB-47AB-B844-679D6FA63534}" type="pres">
      <dgm:prSet presAssocID="{FEE506FF-22D1-407D-A2F9-07C630C66335}" presName="connectorText" presStyleLbl="sibTrans2D1" presStyleIdx="0" presStyleCnt="6"/>
      <dgm:spPr/>
    </dgm:pt>
    <dgm:pt modelId="{47A038BF-1AA8-4741-9C50-627166EE1F09}" type="pres">
      <dgm:prSet presAssocID="{83917877-1DA8-4002-9946-4C3FBD0B853E}" presName="node" presStyleLbl="node1" presStyleIdx="0" presStyleCnt="6" custScaleX="157618" custScaleY="106022">
        <dgm:presLayoutVars>
          <dgm:bulletEnabled val="1"/>
        </dgm:presLayoutVars>
      </dgm:prSet>
      <dgm:spPr/>
    </dgm:pt>
    <dgm:pt modelId="{3E1ECBEA-BE40-4698-852A-4C7EB5515112}" type="pres">
      <dgm:prSet presAssocID="{D53E9E0D-DFA1-4465-9A60-72284ACDD821}" presName="parTrans" presStyleLbl="sibTrans2D1" presStyleIdx="1" presStyleCnt="6" custAng="9780000"/>
      <dgm:spPr/>
    </dgm:pt>
    <dgm:pt modelId="{842D0E6E-1C63-4BBF-AC5C-6C0472F908A4}" type="pres">
      <dgm:prSet presAssocID="{D53E9E0D-DFA1-4465-9A60-72284ACDD821}" presName="connectorText" presStyleLbl="sibTrans2D1" presStyleIdx="1" presStyleCnt="6"/>
      <dgm:spPr/>
    </dgm:pt>
    <dgm:pt modelId="{53F4352D-1FA7-475A-A03A-A75210501DE0}" type="pres">
      <dgm:prSet presAssocID="{6EC1190E-8F23-40BC-93F0-55BAF2DD7CE8}" presName="node" presStyleLbl="node1" presStyleIdx="1" presStyleCnt="6" custScaleX="157618" custScaleY="106022" custRadScaleRad="127810" custRadScaleInc="23234">
        <dgm:presLayoutVars>
          <dgm:bulletEnabled val="1"/>
        </dgm:presLayoutVars>
      </dgm:prSet>
      <dgm:spPr/>
    </dgm:pt>
    <dgm:pt modelId="{E62E6A11-F7AE-43C5-A4DF-82BAEA4B6739}" type="pres">
      <dgm:prSet presAssocID="{E7E447C9-9554-4D72-8336-E605194A63B3}" presName="parTrans" presStyleLbl="sibTrans2D1" presStyleIdx="2" presStyleCnt="6"/>
      <dgm:spPr/>
    </dgm:pt>
    <dgm:pt modelId="{23D1EBB1-CA4C-446B-8B06-1FE2A515F12F}" type="pres">
      <dgm:prSet presAssocID="{E7E447C9-9554-4D72-8336-E605194A63B3}" presName="connectorText" presStyleLbl="sibTrans2D1" presStyleIdx="2" presStyleCnt="6"/>
      <dgm:spPr/>
    </dgm:pt>
    <dgm:pt modelId="{18A2DE2B-AE42-4B5E-8787-1B291435F721}" type="pres">
      <dgm:prSet presAssocID="{739956F7-5C48-4612-BFE5-E6CF1CB01C2E}" presName="node" presStyleLbl="node1" presStyleIdx="2" presStyleCnt="6" custScaleX="157618" custScaleY="106022" custRadScaleRad="127809" custRadScaleInc="-23234">
        <dgm:presLayoutVars>
          <dgm:bulletEnabled val="1"/>
        </dgm:presLayoutVars>
      </dgm:prSet>
      <dgm:spPr/>
    </dgm:pt>
    <dgm:pt modelId="{2C30E54C-E814-4403-8712-D62F3750DFB9}" type="pres">
      <dgm:prSet presAssocID="{2AAB239F-8FF9-49DE-A4B0-69336BE30E84}" presName="parTrans" presStyleLbl="sibTrans2D1" presStyleIdx="3" presStyleCnt="6" custScaleX="120355"/>
      <dgm:spPr/>
    </dgm:pt>
    <dgm:pt modelId="{BA4C47AD-4816-41D0-875D-317E0FD37E4F}" type="pres">
      <dgm:prSet presAssocID="{2AAB239F-8FF9-49DE-A4B0-69336BE30E84}" presName="connectorText" presStyleLbl="sibTrans2D1" presStyleIdx="3" presStyleCnt="6"/>
      <dgm:spPr/>
    </dgm:pt>
    <dgm:pt modelId="{92506AC1-CE47-43E9-9237-5DADF756B689}" type="pres">
      <dgm:prSet presAssocID="{9238E86A-563D-448D-962C-25503C6B6A4B}" presName="node" presStyleLbl="node1" presStyleIdx="3" presStyleCnt="6" custScaleX="157618" custScaleY="106022">
        <dgm:presLayoutVars>
          <dgm:bulletEnabled val="1"/>
        </dgm:presLayoutVars>
      </dgm:prSet>
      <dgm:spPr/>
    </dgm:pt>
    <dgm:pt modelId="{EC00B0F4-B48C-4F20-BAFD-6AD6F1E224CA}" type="pres">
      <dgm:prSet presAssocID="{0DF52891-8518-4974-B99B-F2E3EF3E5BB7}" presName="parTrans" presStyleLbl="sibTrans2D1" presStyleIdx="4" presStyleCnt="6"/>
      <dgm:spPr/>
    </dgm:pt>
    <dgm:pt modelId="{1B9C09E3-9EE0-435E-942C-05DEDCD1C3B5}" type="pres">
      <dgm:prSet presAssocID="{0DF52891-8518-4974-B99B-F2E3EF3E5BB7}" presName="connectorText" presStyleLbl="sibTrans2D1" presStyleIdx="4" presStyleCnt="6"/>
      <dgm:spPr/>
    </dgm:pt>
    <dgm:pt modelId="{6324EF57-C3AB-4C6F-B47F-4521AB1F71F7}" type="pres">
      <dgm:prSet presAssocID="{EB5B6E6E-58C5-4EF0-AA2C-5FA880F9FD73}" presName="node" presStyleLbl="node1" presStyleIdx="4" presStyleCnt="6" custScaleX="157618" custScaleY="106022" custRadScaleRad="126810" custRadScaleInc="22593">
        <dgm:presLayoutVars>
          <dgm:bulletEnabled val="1"/>
        </dgm:presLayoutVars>
      </dgm:prSet>
      <dgm:spPr/>
    </dgm:pt>
    <dgm:pt modelId="{9AD06D15-0D67-4256-B66C-4783A49AB74C}" type="pres">
      <dgm:prSet presAssocID="{A70D42A1-3A43-4EB6-AA0F-991E6B24FFF2}" presName="parTrans" presStyleLbl="sibTrans2D1" presStyleIdx="5" presStyleCnt="6" custAng="11160000"/>
      <dgm:spPr/>
    </dgm:pt>
    <dgm:pt modelId="{F49F83AE-62C9-4CDD-8B3F-5B612E9E8C8E}" type="pres">
      <dgm:prSet presAssocID="{A70D42A1-3A43-4EB6-AA0F-991E6B24FFF2}" presName="connectorText" presStyleLbl="sibTrans2D1" presStyleIdx="5" presStyleCnt="6"/>
      <dgm:spPr/>
    </dgm:pt>
    <dgm:pt modelId="{683BEE2A-17E0-4E82-AECF-605F229B2604}" type="pres">
      <dgm:prSet presAssocID="{0152F49B-CACF-4DB9-B0FA-8A6C1F41E12B}" presName="node" presStyleLbl="node1" presStyleIdx="5" presStyleCnt="6" custScaleX="157618" custScaleY="106022" custRadScaleRad="127308" custRadScaleInc="-22918">
        <dgm:presLayoutVars>
          <dgm:bulletEnabled val="1"/>
        </dgm:presLayoutVars>
      </dgm:prSet>
      <dgm:spPr/>
    </dgm:pt>
  </dgm:ptLst>
  <dgm:cxnLst>
    <dgm:cxn modelId="{CE555B00-BB98-435F-B835-46F86A8D7C29}" type="presOf" srcId="{D53E9E0D-DFA1-4465-9A60-72284ACDD821}" destId="{3E1ECBEA-BE40-4698-852A-4C7EB5515112}" srcOrd="0" destOrd="0" presId="urn:microsoft.com/office/officeart/2005/8/layout/radial5"/>
    <dgm:cxn modelId="{AEA3DE06-F36C-439A-98B6-0165A029D193}" type="presOf" srcId="{0DF52891-8518-4974-B99B-F2E3EF3E5BB7}" destId="{EC00B0F4-B48C-4F20-BAFD-6AD6F1E224CA}" srcOrd="0" destOrd="0" presId="urn:microsoft.com/office/officeart/2005/8/layout/radial5"/>
    <dgm:cxn modelId="{FBF85C23-9687-416D-8F71-B79D116A0364}" type="presOf" srcId="{739956F7-5C48-4612-BFE5-E6CF1CB01C2E}" destId="{18A2DE2B-AE42-4B5E-8787-1B291435F721}" srcOrd="0" destOrd="0" presId="urn:microsoft.com/office/officeart/2005/8/layout/radial5"/>
    <dgm:cxn modelId="{58975C27-B242-42E3-8355-4201012F5D49}" type="presOf" srcId="{A70D42A1-3A43-4EB6-AA0F-991E6B24FFF2}" destId="{9AD06D15-0D67-4256-B66C-4783A49AB74C}" srcOrd="0" destOrd="0" presId="urn:microsoft.com/office/officeart/2005/8/layout/radial5"/>
    <dgm:cxn modelId="{FF81BC33-A74C-428E-9E43-1DD2624102A5}" type="presOf" srcId="{D53E9E0D-DFA1-4465-9A60-72284ACDD821}" destId="{842D0E6E-1C63-4BBF-AC5C-6C0472F908A4}" srcOrd="1" destOrd="0" presId="urn:microsoft.com/office/officeart/2005/8/layout/radial5"/>
    <dgm:cxn modelId="{49099C5C-6156-48EB-9207-53E06E0D2982}" srcId="{A2CD38CE-3DD8-4DEB-A924-8D5A93DF26B3}" destId="{0152F49B-CACF-4DB9-B0FA-8A6C1F41E12B}" srcOrd="5" destOrd="0" parTransId="{A70D42A1-3A43-4EB6-AA0F-991E6B24FFF2}" sibTransId="{9889FA67-AE4D-44D5-8FE6-323104D828E5}"/>
    <dgm:cxn modelId="{FAB19D46-8455-49FD-B67E-1A070BFCE3C0}" srcId="{A2CD38CE-3DD8-4DEB-A924-8D5A93DF26B3}" destId="{EB5B6E6E-58C5-4EF0-AA2C-5FA880F9FD73}" srcOrd="4" destOrd="0" parTransId="{0DF52891-8518-4974-B99B-F2E3EF3E5BB7}" sibTransId="{8BB62E3B-C583-474A-8151-474A7C95AC5D}"/>
    <dgm:cxn modelId="{4748164C-1288-43FD-9DD1-61F4D84DF96B}" type="presOf" srcId="{E7E447C9-9554-4D72-8336-E605194A63B3}" destId="{23D1EBB1-CA4C-446B-8B06-1FE2A515F12F}" srcOrd="1" destOrd="0" presId="urn:microsoft.com/office/officeart/2005/8/layout/radial5"/>
    <dgm:cxn modelId="{84688F51-6712-4908-AC79-834D1BAC11E2}" type="presOf" srcId="{2AAB239F-8FF9-49DE-A4B0-69336BE30E84}" destId="{BA4C47AD-4816-41D0-875D-317E0FD37E4F}" srcOrd="1" destOrd="0" presId="urn:microsoft.com/office/officeart/2005/8/layout/radial5"/>
    <dgm:cxn modelId="{BCDB3955-2804-42C6-B065-6726ED50B84F}" type="presOf" srcId="{A2CD38CE-3DD8-4DEB-A924-8D5A93DF26B3}" destId="{1D83BD59-7C39-458C-BC34-775E51949491}" srcOrd="0" destOrd="0" presId="urn:microsoft.com/office/officeart/2005/8/layout/radial5"/>
    <dgm:cxn modelId="{40D58C56-63C1-47D7-ADC5-7FF1663A676C}" type="presOf" srcId="{9238E86A-563D-448D-962C-25503C6B6A4B}" destId="{92506AC1-CE47-43E9-9237-5DADF756B689}" srcOrd="0" destOrd="0" presId="urn:microsoft.com/office/officeart/2005/8/layout/radial5"/>
    <dgm:cxn modelId="{05285A59-7B34-4EBC-B16C-2ED096EA62B4}" type="presOf" srcId="{83917877-1DA8-4002-9946-4C3FBD0B853E}" destId="{47A038BF-1AA8-4741-9C50-627166EE1F09}" srcOrd="0" destOrd="0" presId="urn:microsoft.com/office/officeart/2005/8/layout/radial5"/>
    <dgm:cxn modelId="{3242AB59-3FCE-4915-95F1-5314FC4B65EA}" srcId="{A2CD38CE-3DD8-4DEB-A924-8D5A93DF26B3}" destId="{6EC1190E-8F23-40BC-93F0-55BAF2DD7CE8}" srcOrd="1" destOrd="0" parTransId="{D53E9E0D-DFA1-4465-9A60-72284ACDD821}" sibTransId="{7276B295-C0C2-4ECC-A41F-717CA3ED9BD4}"/>
    <dgm:cxn modelId="{608EAF59-F4F3-432F-965D-9F3221E0E39C}" type="presOf" srcId="{BFB25C8A-899D-41BC-8DE1-4BDD0042A24E}" destId="{E0FC8739-1864-4EE3-BFD5-41F5970E8BD0}" srcOrd="0" destOrd="0" presId="urn:microsoft.com/office/officeart/2005/8/layout/radial5"/>
    <dgm:cxn modelId="{09738781-772B-407A-9B6E-2ABED1EFDB8D}" srcId="{A2CD38CE-3DD8-4DEB-A924-8D5A93DF26B3}" destId="{9238E86A-563D-448D-962C-25503C6B6A4B}" srcOrd="3" destOrd="0" parTransId="{2AAB239F-8FF9-49DE-A4B0-69336BE30E84}" sibTransId="{91987911-559F-4C05-B1EC-ADBA469852F5}"/>
    <dgm:cxn modelId="{83555395-6B0C-42D7-B421-D19ADD1669FA}" type="presOf" srcId="{FEE506FF-22D1-407D-A2F9-07C630C66335}" destId="{DF78851B-CB65-49AF-82F6-904D597FD35E}" srcOrd="0" destOrd="0" presId="urn:microsoft.com/office/officeart/2005/8/layout/radial5"/>
    <dgm:cxn modelId="{7AF3CE97-C44A-4A9C-9584-3C33D0D168DA}" srcId="{A2CD38CE-3DD8-4DEB-A924-8D5A93DF26B3}" destId="{83917877-1DA8-4002-9946-4C3FBD0B853E}" srcOrd="0" destOrd="0" parTransId="{FEE506FF-22D1-407D-A2F9-07C630C66335}" sibTransId="{D3A5AD39-76E2-45D7-A92F-580FC6C53509}"/>
    <dgm:cxn modelId="{6E1541A0-C8AE-4199-B661-E07CDA464D75}" type="presOf" srcId="{A70D42A1-3A43-4EB6-AA0F-991E6B24FFF2}" destId="{F49F83AE-62C9-4CDD-8B3F-5B612E9E8C8E}" srcOrd="1" destOrd="0" presId="urn:microsoft.com/office/officeart/2005/8/layout/radial5"/>
    <dgm:cxn modelId="{729F63BC-C8E8-4CFA-BD54-6DC4B430BCA7}" type="presOf" srcId="{0DF52891-8518-4974-B99B-F2E3EF3E5BB7}" destId="{1B9C09E3-9EE0-435E-942C-05DEDCD1C3B5}" srcOrd="1" destOrd="0" presId="urn:microsoft.com/office/officeart/2005/8/layout/radial5"/>
    <dgm:cxn modelId="{5CA69AC1-3AB5-49AD-B0EE-31BB00B787D7}" srcId="{BFB25C8A-899D-41BC-8DE1-4BDD0042A24E}" destId="{A2CD38CE-3DD8-4DEB-A924-8D5A93DF26B3}" srcOrd="0" destOrd="0" parTransId="{D9494931-8B9E-48B5-A6CC-D699A5C5C0D8}" sibTransId="{12E7961E-5197-492D-9CE5-6A68E99074AE}"/>
    <dgm:cxn modelId="{FAB70BC8-1669-4900-A08D-CB33C98F6073}" type="presOf" srcId="{EB5B6E6E-58C5-4EF0-AA2C-5FA880F9FD73}" destId="{6324EF57-C3AB-4C6F-B47F-4521AB1F71F7}" srcOrd="0" destOrd="0" presId="urn:microsoft.com/office/officeart/2005/8/layout/radial5"/>
    <dgm:cxn modelId="{710B2FD8-3382-4B84-AC9C-398C8D5B51A8}" type="presOf" srcId="{6EC1190E-8F23-40BC-93F0-55BAF2DD7CE8}" destId="{53F4352D-1FA7-475A-A03A-A75210501DE0}" srcOrd="0" destOrd="0" presId="urn:microsoft.com/office/officeart/2005/8/layout/radial5"/>
    <dgm:cxn modelId="{EC4514DE-F54D-4977-A08A-12A96E678DEA}" type="presOf" srcId="{2AAB239F-8FF9-49DE-A4B0-69336BE30E84}" destId="{2C30E54C-E814-4403-8712-D62F3750DFB9}" srcOrd="0" destOrd="0" presId="urn:microsoft.com/office/officeart/2005/8/layout/radial5"/>
    <dgm:cxn modelId="{F82818E0-3804-4D84-AC68-AFDE73E16C81}" type="presOf" srcId="{FEE506FF-22D1-407D-A2F9-07C630C66335}" destId="{265B0405-E2AB-47AB-B844-679D6FA63534}" srcOrd="1" destOrd="0" presId="urn:microsoft.com/office/officeart/2005/8/layout/radial5"/>
    <dgm:cxn modelId="{5ADDB7E5-5C1A-4B30-A68D-C1EDB7257FC7}" type="presOf" srcId="{E7E447C9-9554-4D72-8336-E605194A63B3}" destId="{E62E6A11-F7AE-43C5-A4DF-82BAEA4B6739}" srcOrd="0" destOrd="0" presId="urn:microsoft.com/office/officeart/2005/8/layout/radial5"/>
    <dgm:cxn modelId="{2AB800E8-E7AC-4C27-B10E-14B51DD1DECD}" srcId="{A2CD38CE-3DD8-4DEB-A924-8D5A93DF26B3}" destId="{739956F7-5C48-4612-BFE5-E6CF1CB01C2E}" srcOrd="2" destOrd="0" parTransId="{E7E447C9-9554-4D72-8336-E605194A63B3}" sibTransId="{427BFE6B-EB7C-46A1-9D84-42BF7AA9ED73}"/>
    <dgm:cxn modelId="{44DFDFF3-8CBE-42F7-AFE8-7F7E944AAAF9}" type="presOf" srcId="{0152F49B-CACF-4DB9-B0FA-8A6C1F41E12B}" destId="{683BEE2A-17E0-4E82-AECF-605F229B2604}" srcOrd="0" destOrd="0" presId="urn:microsoft.com/office/officeart/2005/8/layout/radial5"/>
    <dgm:cxn modelId="{27CD938D-ECE9-42F8-8FA7-8213404D43D1}" type="presParOf" srcId="{E0FC8739-1864-4EE3-BFD5-41F5970E8BD0}" destId="{1D83BD59-7C39-458C-BC34-775E51949491}" srcOrd="0" destOrd="0" presId="urn:microsoft.com/office/officeart/2005/8/layout/radial5"/>
    <dgm:cxn modelId="{AB66EFC5-D513-4A7A-8BAC-A3F8B6386AA1}" type="presParOf" srcId="{E0FC8739-1864-4EE3-BFD5-41F5970E8BD0}" destId="{DF78851B-CB65-49AF-82F6-904D597FD35E}" srcOrd="1" destOrd="0" presId="urn:microsoft.com/office/officeart/2005/8/layout/radial5"/>
    <dgm:cxn modelId="{C4B661A1-6DD5-4175-BDE1-D0B37F08645B}" type="presParOf" srcId="{DF78851B-CB65-49AF-82F6-904D597FD35E}" destId="{265B0405-E2AB-47AB-B844-679D6FA63534}" srcOrd="0" destOrd="0" presId="urn:microsoft.com/office/officeart/2005/8/layout/radial5"/>
    <dgm:cxn modelId="{80B69838-5F29-4B5F-AE41-3B3887A78CD0}" type="presParOf" srcId="{E0FC8739-1864-4EE3-BFD5-41F5970E8BD0}" destId="{47A038BF-1AA8-4741-9C50-627166EE1F09}" srcOrd="2" destOrd="0" presId="urn:microsoft.com/office/officeart/2005/8/layout/radial5"/>
    <dgm:cxn modelId="{29C3091D-7D64-421E-9363-FDDD01398EE3}" type="presParOf" srcId="{E0FC8739-1864-4EE3-BFD5-41F5970E8BD0}" destId="{3E1ECBEA-BE40-4698-852A-4C7EB5515112}" srcOrd="3" destOrd="0" presId="urn:microsoft.com/office/officeart/2005/8/layout/radial5"/>
    <dgm:cxn modelId="{4CDE696A-C8CB-470B-A5BC-63DDB7F2F6A1}" type="presParOf" srcId="{3E1ECBEA-BE40-4698-852A-4C7EB5515112}" destId="{842D0E6E-1C63-4BBF-AC5C-6C0472F908A4}" srcOrd="0" destOrd="0" presId="urn:microsoft.com/office/officeart/2005/8/layout/radial5"/>
    <dgm:cxn modelId="{2FEB24E0-5FCA-4CF2-99C1-3FF16E218704}" type="presParOf" srcId="{E0FC8739-1864-4EE3-BFD5-41F5970E8BD0}" destId="{53F4352D-1FA7-475A-A03A-A75210501DE0}" srcOrd="4" destOrd="0" presId="urn:microsoft.com/office/officeart/2005/8/layout/radial5"/>
    <dgm:cxn modelId="{B0F40889-B1C0-487C-ADBE-20E5DF0682F3}" type="presParOf" srcId="{E0FC8739-1864-4EE3-BFD5-41F5970E8BD0}" destId="{E62E6A11-F7AE-43C5-A4DF-82BAEA4B6739}" srcOrd="5" destOrd="0" presId="urn:microsoft.com/office/officeart/2005/8/layout/radial5"/>
    <dgm:cxn modelId="{19096214-F76E-43E6-BF83-FD23C9D47526}" type="presParOf" srcId="{E62E6A11-F7AE-43C5-A4DF-82BAEA4B6739}" destId="{23D1EBB1-CA4C-446B-8B06-1FE2A515F12F}" srcOrd="0" destOrd="0" presId="urn:microsoft.com/office/officeart/2005/8/layout/radial5"/>
    <dgm:cxn modelId="{D4624A73-E90F-43E6-B7E5-EDC57C168035}" type="presParOf" srcId="{E0FC8739-1864-4EE3-BFD5-41F5970E8BD0}" destId="{18A2DE2B-AE42-4B5E-8787-1B291435F721}" srcOrd="6" destOrd="0" presId="urn:microsoft.com/office/officeart/2005/8/layout/radial5"/>
    <dgm:cxn modelId="{F50ECAAC-DE67-4D80-9E38-B28E2BE0A5DB}" type="presParOf" srcId="{E0FC8739-1864-4EE3-BFD5-41F5970E8BD0}" destId="{2C30E54C-E814-4403-8712-D62F3750DFB9}" srcOrd="7" destOrd="0" presId="urn:microsoft.com/office/officeart/2005/8/layout/radial5"/>
    <dgm:cxn modelId="{111FA337-ED1F-4368-9A8F-919F1AE577BE}" type="presParOf" srcId="{2C30E54C-E814-4403-8712-D62F3750DFB9}" destId="{BA4C47AD-4816-41D0-875D-317E0FD37E4F}" srcOrd="0" destOrd="0" presId="urn:microsoft.com/office/officeart/2005/8/layout/radial5"/>
    <dgm:cxn modelId="{DF233D28-3634-4C3D-B851-A23396AF1CA5}" type="presParOf" srcId="{E0FC8739-1864-4EE3-BFD5-41F5970E8BD0}" destId="{92506AC1-CE47-43E9-9237-5DADF756B689}" srcOrd="8" destOrd="0" presId="urn:microsoft.com/office/officeart/2005/8/layout/radial5"/>
    <dgm:cxn modelId="{2432D8A6-9B91-4883-B8A8-A50DDF95E381}" type="presParOf" srcId="{E0FC8739-1864-4EE3-BFD5-41F5970E8BD0}" destId="{EC00B0F4-B48C-4F20-BAFD-6AD6F1E224CA}" srcOrd="9" destOrd="0" presId="urn:microsoft.com/office/officeart/2005/8/layout/radial5"/>
    <dgm:cxn modelId="{A8506DD3-0532-4F69-9A77-4FDB2DECD38D}" type="presParOf" srcId="{EC00B0F4-B48C-4F20-BAFD-6AD6F1E224CA}" destId="{1B9C09E3-9EE0-435E-942C-05DEDCD1C3B5}" srcOrd="0" destOrd="0" presId="urn:microsoft.com/office/officeart/2005/8/layout/radial5"/>
    <dgm:cxn modelId="{3BDB2A7A-59E9-4FFE-9BC1-97C42621FAB6}" type="presParOf" srcId="{E0FC8739-1864-4EE3-BFD5-41F5970E8BD0}" destId="{6324EF57-C3AB-4C6F-B47F-4521AB1F71F7}" srcOrd="10" destOrd="0" presId="urn:microsoft.com/office/officeart/2005/8/layout/radial5"/>
    <dgm:cxn modelId="{9E829482-7BBE-474C-A754-83007261FBA7}" type="presParOf" srcId="{E0FC8739-1864-4EE3-BFD5-41F5970E8BD0}" destId="{9AD06D15-0D67-4256-B66C-4783A49AB74C}" srcOrd="11" destOrd="0" presId="urn:microsoft.com/office/officeart/2005/8/layout/radial5"/>
    <dgm:cxn modelId="{9BC4D3C4-2567-43FA-8AEC-5081AB88B7E0}" type="presParOf" srcId="{9AD06D15-0D67-4256-B66C-4783A49AB74C}" destId="{F49F83AE-62C9-4CDD-8B3F-5B612E9E8C8E}" srcOrd="0" destOrd="0" presId="urn:microsoft.com/office/officeart/2005/8/layout/radial5"/>
    <dgm:cxn modelId="{159E416C-40C2-4A14-BD82-EA350C4A2DC4}" type="presParOf" srcId="{E0FC8739-1864-4EE3-BFD5-41F5970E8BD0}" destId="{683BEE2A-17E0-4E82-AECF-605F229B2604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9A2AA1-AA63-4E70-99A3-35B4FE7678AA}">
      <dsp:nvSpPr>
        <dsp:cNvPr id="0" name=""/>
        <dsp:cNvSpPr/>
      </dsp:nvSpPr>
      <dsp:spPr>
        <a:xfrm>
          <a:off x="2174194" y="458285"/>
          <a:ext cx="3057122" cy="3057122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1F373F7-C513-4426-9B7D-4E65DBE31B9D}">
      <dsp:nvSpPr>
        <dsp:cNvPr id="0" name=""/>
        <dsp:cNvSpPr/>
      </dsp:nvSpPr>
      <dsp:spPr>
        <a:xfrm>
          <a:off x="2174194" y="458285"/>
          <a:ext cx="3057122" cy="3057122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825E3EE-17CE-44E1-ADC7-902FF672076C}">
      <dsp:nvSpPr>
        <dsp:cNvPr id="0" name=""/>
        <dsp:cNvSpPr/>
      </dsp:nvSpPr>
      <dsp:spPr>
        <a:xfrm>
          <a:off x="2174194" y="458285"/>
          <a:ext cx="3057122" cy="3057122"/>
        </a:xfrm>
        <a:prstGeom prst="blockArc">
          <a:avLst>
            <a:gd name="adj1" fmla="val 0"/>
            <a:gd name="adj2" fmla="val 5400000"/>
            <a:gd name="adj3" fmla="val 4638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F8CDDA2-2680-43FE-9EAB-5BC606E7DF15}">
      <dsp:nvSpPr>
        <dsp:cNvPr id="0" name=""/>
        <dsp:cNvSpPr/>
      </dsp:nvSpPr>
      <dsp:spPr>
        <a:xfrm>
          <a:off x="2174194" y="458285"/>
          <a:ext cx="3057122" cy="3057122"/>
        </a:xfrm>
        <a:prstGeom prst="blockArc">
          <a:avLst>
            <a:gd name="adj1" fmla="val 16200000"/>
            <a:gd name="adj2" fmla="val 0"/>
            <a:gd name="adj3" fmla="val 4638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6744DD-6E34-4172-B315-7232CCD28238}">
      <dsp:nvSpPr>
        <dsp:cNvPr id="0" name=""/>
        <dsp:cNvSpPr/>
      </dsp:nvSpPr>
      <dsp:spPr>
        <a:xfrm>
          <a:off x="3144730" y="1310174"/>
          <a:ext cx="1116049" cy="1353344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FELHASZNÁLÓ</a:t>
          </a:r>
        </a:p>
      </dsp:txBody>
      <dsp:txXfrm>
        <a:off x="3308172" y="1508367"/>
        <a:ext cx="789165" cy="956958"/>
      </dsp:txXfrm>
    </dsp:sp>
    <dsp:sp modelId="{FE7ED044-8731-43AB-8D84-4E3D6F176A8D}">
      <dsp:nvSpPr>
        <dsp:cNvPr id="0" name=""/>
        <dsp:cNvSpPr/>
      </dsp:nvSpPr>
      <dsp:spPr>
        <a:xfrm>
          <a:off x="2860173" y="1417"/>
          <a:ext cx="1685163" cy="984629"/>
        </a:xfrm>
        <a:prstGeom prst="ellipse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MINŐSÉG</a:t>
          </a:r>
        </a:p>
      </dsp:txBody>
      <dsp:txXfrm>
        <a:off x="3106959" y="145613"/>
        <a:ext cx="1191591" cy="696237"/>
      </dsp:txXfrm>
    </dsp:sp>
    <dsp:sp modelId="{5C4149FB-2B73-429F-8734-9B1019E3D4C4}">
      <dsp:nvSpPr>
        <dsp:cNvPr id="0" name=""/>
        <dsp:cNvSpPr/>
      </dsp:nvSpPr>
      <dsp:spPr>
        <a:xfrm>
          <a:off x="4353288" y="1494531"/>
          <a:ext cx="1685163" cy="984629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HATÉKONYSÁG</a:t>
          </a:r>
        </a:p>
      </dsp:txBody>
      <dsp:txXfrm>
        <a:off x="4600074" y="1638727"/>
        <a:ext cx="1191591" cy="696237"/>
      </dsp:txXfrm>
    </dsp:sp>
    <dsp:sp modelId="{EA61085F-8A21-45B8-BE46-7033D9809660}">
      <dsp:nvSpPr>
        <dsp:cNvPr id="0" name=""/>
        <dsp:cNvSpPr/>
      </dsp:nvSpPr>
      <dsp:spPr>
        <a:xfrm>
          <a:off x="2860173" y="2987646"/>
          <a:ext cx="1685163" cy="984629"/>
        </a:xfrm>
        <a:prstGeom prst="ellipse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BIZTONSÁG</a:t>
          </a:r>
        </a:p>
      </dsp:txBody>
      <dsp:txXfrm>
        <a:off x="3106959" y="3131842"/>
        <a:ext cx="1191591" cy="696237"/>
      </dsp:txXfrm>
    </dsp:sp>
    <dsp:sp modelId="{F626AD6C-88E4-480B-B319-BA8DD5981636}">
      <dsp:nvSpPr>
        <dsp:cNvPr id="0" name=""/>
        <dsp:cNvSpPr/>
      </dsp:nvSpPr>
      <dsp:spPr>
        <a:xfrm>
          <a:off x="1367059" y="1494531"/>
          <a:ext cx="1685163" cy="984629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MEGTAKARÍTÁS</a:t>
          </a:r>
        </a:p>
      </dsp:txBody>
      <dsp:txXfrm>
        <a:off x="1613845" y="1638727"/>
        <a:ext cx="1191591" cy="696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59B1E-E150-4157-9FFF-FBDBDEC68334}">
      <dsp:nvSpPr>
        <dsp:cNvPr id="0" name=""/>
        <dsp:cNvSpPr/>
      </dsp:nvSpPr>
      <dsp:spPr>
        <a:xfrm>
          <a:off x="3735" y="249440"/>
          <a:ext cx="1633281" cy="979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ÜGYFÉLIGÉNY</a:t>
          </a:r>
        </a:p>
      </dsp:txBody>
      <dsp:txXfrm>
        <a:off x="32437" y="278142"/>
        <a:ext cx="1575877" cy="922564"/>
      </dsp:txXfrm>
    </dsp:sp>
    <dsp:sp modelId="{094F82BA-94B7-41AB-84D2-FD8DBFE79F18}">
      <dsp:nvSpPr>
        <dsp:cNvPr id="0" name=""/>
        <dsp:cNvSpPr/>
      </dsp:nvSpPr>
      <dsp:spPr>
        <a:xfrm>
          <a:off x="1800344" y="536897"/>
          <a:ext cx="346255" cy="4050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1800344" y="617908"/>
        <a:ext cx="242379" cy="243031"/>
      </dsp:txXfrm>
    </dsp:sp>
    <dsp:sp modelId="{9514DE67-9714-4743-A6AC-AF1FE08A96A9}">
      <dsp:nvSpPr>
        <dsp:cNvPr id="0" name=""/>
        <dsp:cNvSpPr/>
      </dsp:nvSpPr>
      <dsp:spPr>
        <a:xfrm>
          <a:off x="2290329" y="249440"/>
          <a:ext cx="1633281" cy="979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TERVEZÉS</a:t>
          </a:r>
        </a:p>
      </dsp:txBody>
      <dsp:txXfrm>
        <a:off x="2319031" y="278142"/>
        <a:ext cx="1575877" cy="922564"/>
      </dsp:txXfrm>
    </dsp:sp>
    <dsp:sp modelId="{6070E8DC-5625-495E-85F0-0E82E8F8C2CB}">
      <dsp:nvSpPr>
        <dsp:cNvPr id="0" name=""/>
        <dsp:cNvSpPr/>
      </dsp:nvSpPr>
      <dsp:spPr>
        <a:xfrm>
          <a:off x="4086938" y="536897"/>
          <a:ext cx="346255" cy="4050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086938" y="617908"/>
        <a:ext cx="242379" cy="243031"/>
      </dsp:txXfrm>
    </dsp:sp>
    <dsp:sp modelId="{73E9C77B-CD1C-4D88-82F6-11ADD0466313}">
      <dsp:nvSpPr>
        <dsp:cNvPr id="0" name=""/>
        <dsp:cNvSpPr/>
      </dsp:nvSpPr>
      <dsp:spPr>
        <a:xfrm>
          <a:off x="4576922" y="249440"/>
          <a:ext cx="1633281" cy="979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KIVITELEZÉS</a:t>
          </a:r>
        </a:p>
      </dsp:txBody>
      <dsp:txXfrm>
        <a:off x="4605624" y="278142"/>
        <a:ext cx="1575877" cy="922564"/>
      </dsp:txXfrm>
    </dsp:sp>
    <dsp:sp modelId="{9605653B-6D49-4A3D-B100-879DDC4B721F}">
      <dsp:nvSpPr>
        <dsp:cNvPr id="0" name=""/>
        <dsp:cNvSpPr/>
      </dsp:nvSpPr>
      <dsp:spPr>
        <a:xfrm>
          <a:off x="6373531" y="536897"/>
          <a:ext cx="346255" cy="4050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6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6373531" y="617908"/>
        <a:ext cx="242379" cy="243031"/>
      </dsp:txXfrm>
    </dsp:sp>
    <dsp:sp modelId="{2473E05E-11F9-48CE-A86D-54668ADCCBDA}">
      <dsp:nvSpPr>
        <dsp:cNvPr id="0" name=""/>
        <dsp:cNvSpPr/>
      </dsp:nvSpPr>
      <dsp:spPr>
        <a:xfrm>
          <a:off x="6863516" y="249440"/>
          <a:ext cx="1633281" cy="979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ÜZEMELTETÉS</a:t>
          </a:r>
        </a:p>
      </dsp:txBody>
      <dsp:txXfrm>
        <a:off x="6892218" y="278142"/>
        <a:ext cx="1575877" cy="9225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3BD59-7C39-458C-BC34-775E51949491}">
      <dsp:nvSpPr>
        <dsp:cNvPr id="0" name=""/>
        <dsp:cNvSpPr/>
      </dsp:nvSpPr>
      <dsp:spPr>
        <a:xfrm>
          <a:off x="4271957" y="2151410"/>
          <a:ext cx="1333863" cy="1333863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0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25 ÉV</a:t>
          </a:r>
        </a:p>
      </dsp:txBody>
      <dsp:txXfrm>
        <a:off x="4467297" y="2346750"/>
        <a:ext cx="943183" cy="943183"/>
      </dsp:txXfrm>
    </dsp:sp>
    <dsp:sp modelId="{DF78851B-CB65-49AF-82F6-904D597FD35E}">
      <dsp:nvSpPr>
        <dsp:cNvPr id="0" name=""/>
        <dsp:cNvSpPr/>
      </dsp:nvSpPr>
      <dsp:spPr>
        <a:xfrm rot="5400000">
          <a:off x="4740367" y="1597807"/>
          <a:ext cx="397043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4799924" y="1638939"/>
        <a:ext cx="277930" cy="302062"/>
      </dsp:txXfrm>
    </dsp:sp>
    <dsp:sp modelId="{47A038BF-1AA8-4741-9C50-627166EE1F09}">
      <dsp:nvSpPr>
        <dsp:cNvPr id="0" name=""/>
        <dsp:cNvSpPr/>
      </dsp:nvSpPr>
      <dsp:spPr>
        <a:xfrm>
          <a:off x="3771962" y="-40900"/>
          <a:ext cx="2333853" cy="156987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FELTÉTELEK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Fénypontmagasság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Fénypontok kiosztása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Lámpakar hossza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Épített környezet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Természetes környezet</a:t>
          </a:r>
        </a:p>
      </dsp:txBody>
      <dsp:txXfrm>
        <a:off x="4113747" y="189002"/>
        <a:ext cx="1650283" cy="1110066"/>
      </dsp:txXfrm>
    </dsp:sp>
    <dsp:sp modelId="{3E1ECBEA-BE40-4698-852A-4C7EB5515112}">
      <dsp:nvSpPr>
        <dsp:cNvPr id="0" name=""/>
        <dsp:cNvSpPr/>
      </dsp:nvSpPr>
      <dsp:spPr>
        <a:xfrm rot="8398212">
          <a:off x="5718120" y="2132604"/>
          <a:ext cx="483550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846191" y="2186640"/>
        <a:ext cx="338485" cy="302062"/>
      </dsp:txXfrm>
    </dsp:sp>
    <dsp:sp modelId="{53F4352D-1FA7-475A-A03A-A75210501DE0}">
      <dsp:nvSpPr>
        <dsp:cNvPr id="0" name=""/>
        <dsp:cNvSpPr/>
      </dsp:nvSpPr>
      <dsp:spPr>
        <a:xfrm>
          <a:off x="6211840" y="996242"/>
          <a:ext cx="2333853" cy="156987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IGÉNY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Lámpatest élettartama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Fényforrás élettartama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Fényáram degradáció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Karbantartási igény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Üzemeltetési költség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Dimmelés</a:t>
          </a:r>
        </a:p>
      </dsp:txBody>
      <dsp:txXfrm>
        <a:off x="6553625" y="1226144"/>
        <a:ext cx="1650283" cy="1110066"/>
      </dsp:txXfrm>
    </dsp:sp>
    <dsp:sp modelId="{E62E6A11-F7AE-43C5-A4DF-82BAEA4B6739}">
      <dsp:nvSpPr>
        <dsp:cNvPr id="0" name=""/>
        <dsp:cNvSpPr/>
      </dsp:nvSpPr>
      <dsp:spPr>
        <a:xfrm rot="1381788">
          <a:off x="5718116" y="3000637"/>
          <a:ext cx="483539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sp:txBody>
      <dsp:txXfrm>
        <a:off x="5723897" y="3072950"/>
        <a:ext cx="338477" cy="302062"/>
      </dsp:txXfrm>
    </dsp:sp>
    <dsp:sp modelId="{18A2DE2B-AE42-4B5E-8787-1B291435F721}">
      <dsp:nvSpPr>
        <dsp:cNvPr id="0" name=""/>
        <dsp:cNvSpPr/>
      </dsp:nvSpPr>
      <dsp:spPr>
        <a:xfrm>
          <a:off x="6211821" y="3070563"/>
          <a:ext cx="2333853" cy="1569870"/>
        </a:xfrm>
        <a:prstGeom prst="ellipse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HATÉKONYSÁG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lumen / watt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Ft / lumenóra</a:t>
          </a:r>
        </a:p>
      </dsp:txBody>
      <dsp:txXfrm>
        <a:off x="6553606" y="3300465"/>
        <a:ext cx="1650283" cy="1110066"/>
      </dsp:txXfrm>
    </dsp:sp>
    <dsp:sp modelId="{2C30E54C-E814-4403-8712-D62F3750DFB9}">
      <dsp:nvSpPr>
        <dsp:cNvPr id="0" name=""/>
        <dsp:cNvSpPr/>
      </dsp:nvSpPr>
      <dsp:spPr>
        <a:xfrm rot="5400000">
          <a:off x="4740367" y="3535437"/>
          <a:ext cx="397043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/>
        </a:p>
      </dsp:txBody>
      <dsp:txXfrm>
        <a:off x="4799924" y="3576569"/>
        <a:ext cx="277930" cy="302062"/>
      </dsp:txXfrm>
    </dsp:sp>
    <dsp:sp modelId="{92506AC1-CE47-43E9-9237-5DADF756B689}">
      <dsp:nvSpPr>
        <dsp:cNvPr id="0" name=""/>
        <dsp:cNvSpPr/>
      </dsp:nvSpPr>
      <dsp:spPr>
        <a:xfrm>
          <a:off x="3771962" y="4107714"/>
          <a:ext cx="2333853" cy="1569870"/>
        </a:xfrm>
        <a:prstGeom prst="ellipse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BIZTONSÁG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Egyedi hibaarány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Jótállás időtartama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Alkatrészellátás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Karbantarthatóság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Fővállalkozó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Üzemeltető</a:t>
          </a:r>
        </a:p>
      </dsp:txBody>
      <dsp:txXfrm>
        <a:off x="4113747" y="4337616"/>
        <a:ext cx="1650283" cy="1110066"/>
      </dsp:txXfrm>
    </dsp:sp>
    <dsp:sp modelId="{EC00B0F4-B48C-4F20-BAFD-6AD6F1E224CA}">
      <dsp:nvSpPr>
        <dsp:cNvPr id="0" name=""/>
        <dsp:cNvSpPr/>
      </dsp:nvSpPr>
      <dsp:spPr>
        <a:xfrm rot="9406674">
          <a:off x="3691371" y="3000351"/>
          <a:ext cx="473258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/>
        </a:p>
      </dsp:txBody>
      <dsp:txXfrm rot="10800000">
        <a:off x="3827597" y="3073048"/>
        <a:ext cx="331281" cy="302062"/>
      </dsp:txXfrm>
    </dsp:sp>
    <dsp:sp modelId="{6324EF57-C3AB-4C6F-B47F-4521AB1F71F7}">
      <dsp:nvSpPr>
        <dsp:cNvPr id="0" name=""/>
        <dsp:cNvSpPr/>
      </dsp:nvSpPr>
      <dsp:spPr>
        <a:xfrm>
          <a:off x="1354642" y="3070575"/>
          <a:ext cx="2333853" cy="1569870"/>
        </a:xfrm>
        <a:prstGeom prst="ellipse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MEGTAKARÍTÁS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Energiafelhasználás kWh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Teljesítménylekötés kW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Karbantartási költség Ft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Teljes életciklus-költség Ft</a:t>
          </a:r>
        </a:p>
      </dsp:txBody>
      <dsp:txXfrm>
        <a:off x="1696427" y="3300477"/>
        <a:ext cx="1650283" cy="1110066"/>
      </dsp:txXfrm>
    </dsp:sp>
    <dsp:sp modelId="{9AD06D15-0D67-4256-B66C-4783A49AB74C}">
      <dsp:nvSpPr>
        <dsp:cNvPr id="0" name=""/>
        <dsp:cNvSpPr/>
      </dsp:nvSpPr>
      <dsp:spPr>
        <a:xfrm rot="1747476">
          <a:off x="3683767" y="2132774"/>
          <a:ext cx="478377" cy="503438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100" kern="1200"/>
        </a:p>
      </dsp:txBody>
      <dsp:txXfrm rot="10800000">
        <a:off x="3692840" y="2198537"/>
        <a:ext cx="334864" cy="302062"/>
      </dsp:txXfrm>
    </dsp:sp>
    <dsp:sp modelId="{683BEE2A-17E0-4E82-AECF-605F229B2604}">
      <dsp:nvSpPr>
        <dsp:cNvPr id="0" name=""/>
        <dsp:cNvSpPr/>
      </dsp:nvSpPr>
      <dsp:spPr>
        <a:xfrm>
          <a:off x="1343380" y="996296"/>
          <a:ext cx="2333853" cy="156987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MINŐSÉG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Fényáram (lumen)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Megvilágítás (lux)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Egyenletesség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Káprázásmentesség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Színvisszaadás</a:t>
          </a:r>
          <a:b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</a:b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Színhőmérséklet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u-HU" sz="1100" b="1" kern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Spektrum</a:t>
          </a:r>
        </a:p>
      </dsp:txBody>
      <dsp:txXfrm>
        <a:off x="1685165" y="1226198"/>
        <a:ext cx="1650283" cy="1110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163B3-0398-43BD-94F0-C5AD53C0DC69}" type="datetimeFigureOut">
              <a:rPr lang="hu-HU" smtClean="0"/>
              <a:t>2025. 10. 15.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229F2-7961-43C6-B4C8-8A677E7D4DE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7121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FA703B-7DA6-BCEA-A750-4054D4B2A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8BF499F-190C-2DFD-BC4D-D5CDA99E6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B16CDF-29F0-F23F-96C9-8D5DC4205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2E4E679-8906-1DE6-161D-48F9D70E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28579A8-56DC-6003-0A9A-F2F904D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704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8DBD27-D3EB-BBDC-2F91-0186B314A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D24AC46-91FF-27F9-1E9A-818A34AA7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9F1929-5C06-ED57-706D-B00488BDF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29988F-D644-332C-554F-9350CC193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20F9ABB-5F8E-25DB-3ADC-D1B1125B6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30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06A1E1E-8705-E40B-1EE0-30E826FCB6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014A49F-3DC7-B27F-D605-3F54FAC18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30A82AF-A9BA-28D7-796C-1BD73D846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241C1D-265C-514C-52A4-E5E4516B8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F1C58D3-087B-3F80-F281-3C43A4B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14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8B229D-292B-6AAC-AD6C-C94DF5BE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2FBCBD-50E2-E770-052F-667E48ED4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074A3A-2640-7E9C-DC6C-8745F44D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B3CDDA-1354-531B-87E0-C5CAA2E7A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D2786CE-C933-6B6E-14F4-DDE7F65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755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18A809-D19E-4E3D-7044-2A89FBA54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BB96F08-A13F-B01B-A5C1-5530B66F8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BE0708-CD6F-912A-E28D-68A51E74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2F066D2-5961-F1C1-EE05-83235D42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A46155E-B12B-D1AA-8794-E0417D755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50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9EDCB7-878C-C54E-1E70-3AE6D63A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E24415-C974-81E6-2D9A-3CA481C55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98AD764-7788-9A75-78FC-F46E0639B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D914BF9-982D-BBB5-9401-4D041F06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D200E05-090C-BBA4-0783-5220215B4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D7A0BD2-AA02-29F5-8971-3922E69C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305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9AA4F7-8B03-788F-E123-2BC91A1C8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844D7F5-8A65-D263-9444-82112F6C8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76EC47D-62A8-1CB4-1E20-CED27AEE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70C982A-BD5C-C8D2-C052-29E0073A9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7B2F94B-D0E0-FB47-D441-BF513D76AC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AAA5938-45AC-B2BF-DEFF-7E27174E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B8DEC09-CD07-2D43-14AA-A610D563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B603DAC-4857-40F2-3DD4-82E2E596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54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B2324A-B12E-10F3-EE98-F0EB063A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571E902-02B8-32EE-C884-13F7ACF9B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30271F2-097E-F2C2-E82D-659B2197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CF90742-44DB-FB5C-D6D6-6C5EEEE7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722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8818BA6-06C4-FC8F-BBAB-B9ED63AC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EA521BE-41DD-70B1-18BF-604DFCD5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8B436DB-752B-0271-2451-C301E139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756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08546-98C9-6992-9F4C-25734A3B7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8EEFC90-FD36-C519-475F-0DBBFF6E0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F6B2FEE-C025-1141-D91C-F49DDA8C1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0310CA1-D973-26E2-F9DF-2CA468A6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070A809-9CE0-5578-7737-CAE0541C2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506861D-6D3F-4F85-DDC4-163F0F2BF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671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131487-A272-DC58-EC91-042DF980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0FA8E63-0A9C-662A-8936-E9B74E900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36093A7-369F-BF45-514E-4E9B73431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5FD73DD-A83A-A6BF-B7C7-E1265239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F644234-E3AE-1A21-6942-93BB5B4D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539F6CF-BCCD-2CC3-9DE7-7194236C5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18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C479006-1E75-066F-E508-9008CA521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C29E3F1-D2D5-05BF-8606-E38883773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57035B-DCE8-E8BB-A106-74D88D63A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hu-HU"/>
              <a:t>2025.10.17.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941BFD3-DA59-0AA3-830F-3014C276F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434E1F-763C-864B-A53C-E5B21A657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A945D-1CA1-4309-908C-A27D4022EA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38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nger.otto@negzrt.h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2FEE9-19DA-5BBA-FC86-AB6FBF0BF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EF384CF-34E9-A5C7-95C6-404C51064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12" y="0"/>
            <a:ext cx="99079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átum helye 7">
            <a:extLst>
              <a:ext uri="{FF2B5EF4-FFF2-40B4-BE49-F238E27FC236}">
                <a16:creationId xmlns:a16="http://schemas.microsoft.com/office/drawing/2014/main" id="{2C46791F-AEB5-758F-C41B-E90DA4C0B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9" name="Élőláb helye 8">
            <a:extLst>
              <a:ext uri="{FF2B5EF4-FFF2-40B4-BE49-F238E27FC236}">
                <a16:creationId xmlns:a16="http://schemas.microsoft.com/office/drawing/2014/main" id="{5F40EE58-FAC7-C157-113A-754E55F5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34920" y="6356350"/>
            <a:ext cx="7913320" cy="365125"/>
          </a:xfrm>
        </p:spPr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BBC874F3-60F3-4A46-6DDD-5B32C36A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1</a:t>
            </a:fld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9C036197-1916-C638-D626-909CAAF89FBB}"/>
              </a:ext>
            </a:extLst>
          </p:cNvPr>
          <p:cNvSpPr txBox="1"/>
          <p:nvPr/>
        </p:nvSpPr>
        <p:spPr>
          <a:xfrm>
            <a:off x="1049867" y="1693325"/>
            <a:ext cx="10092265" cy="279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NEG Nemzeti Energiagazdálkodási Zrt. nevében</a:t>
            </a:r>
          </a:p>
          <a:p>
            <a:pPr algn="ctr">
              <a:lnSpc>
                <a:spcPct val="150000"/>
              </a:lnSpc>
            </a:pPr>
            <a:r>
              <a:rPr lang="hu-HU" sz="32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KÖSZÖNTÖM</a:t>
            </a:r>
          </a:p>
          <a:p>
            <a:pPr algn="ctr">
              <a:lnSpc>
                <a:spcPct val="150000"/>
              </a:lnSpc>
            </a:pPr>
            <a:r>
              <a:rPr lang="hu-HU" sz="32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BAJAI ÖNKORMÁNYZATI CSÚCSTALÁLKOZÓ</a:t>
            </a:r>
          </a:p>
          <a:p>
            <a:pPr algn="ctr">
              <a:lnSpc>
                <a:spcPct val="150000"/>
              </a:lnSpc>
            </a:pPr>
            <a:r>
              <a:rPr lang="hu-HU" sz="32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résztvevőit!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50B1C44-4376-EDC3-8E62-9F3672B823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9" y="11290"/>
            <a:ext cx="1737169" cy="535060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CBD58608-37B3-7420-2193-E3C4158F081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80709"/>
          <a:stretch>
            <a:fillRect/>
          </a:stretch>
        </p:blipFill>
        <p:spPr>
          <a:xfrm>
            <a:off x="11055045" y="11290"/>
            <a:ext cx="1128487" cy="5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918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CF37B-8247-51A5-6B8F-4741ABE24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D7225E7-D48D-8CCD-0339-6F4A4993D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95" r="37810" b="89367"/>
          <a:stretch>
            <a:fillRect/>
          </a:stretch>
        </p:blipFill>
        <p:spPr bwMode="auto">
          <a:xfrm>
            <a:off x="3908883" y="0"/>
            <a:ext cx="2088233" cy="73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átum helye 8">
            <a:extLst>
              <a:ext uri="{FF2B5EF4-FFF2-40B4-BE49-F238E27FC236}">
                <a16:creationId xmlns:a16="http://schemas.microsoft.com/office/drawing/2014/main" id="{494C0CE0-7718-625A-1029-546C8379E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10" name="Élőláb helye 9">
            <a:extLst>
              <a:ext uri="{FF2B5EF4-FFF2-40B4-BE49-F238E27FC236}">
                <a16:creationId xmlns:a16="http://schemas.microsoft.com/office/drawing/2014/main" id="{4514D3F1-4E51-1CFD-9AF8-A7CD769BB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43760" y="6356350"/>
            <a:ext cx="7894320" cy="365125"/>
          </a:xfrm>
        </p:spPr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11" name="Dia számának helye 10">
            <a:extLst>
              <a:ext uri="{FF2B5EF4-FFF2-40B4-BE49-F238E27FC236}">
                <a16:creationId xmlns:a16="http://schemas.microsoft.com/office/drawing/2014/main" id="{B0DA86A6-CEBF-2C18-E1E3-90AC8DD37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2</a:t>
            </a:fld>
            <a:endParaRPr lang="hu-HU"/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1CDC438E-D1DC-94E0-4886-318625EEA034}"/>
              </a:ext>
            </a:extLst>
          </p:cNvPr>
          <p:cNvSpPr txBox="1"/>
          <p:nvPr/>
        </p:nvSpPr>
        <p:spPr>
          <a:xfrm>
            <a:off x="5547360" y="283845"/>
            <a:ext cx="4846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/>
              <a:t>ENERGETIKAI QUADRUPLEX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10B2955-13BA-C2D4-03F6-B67E5D287B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4434598"/>
              </p:ext>
            </p:extLst>
          </p:nvPr>
        </p:nvGraphicFramePr>
        <p:xfrm>
          <a:off x="2370668" y="699907"/>
          <a:ext cx="7405511" cy="3973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FCAFEEC-355C-DF7A-A37D-41F723B5B0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635525"/>
              </p:ext>
            </p:extLst>
          </p:nvPr>
        </p:nvGraphicFramePr>
        <p:xfrm>
          <a:off x="1840090" y="4786487"/>
          <a:ext cx="8500533" cy="1478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6" name="Kép 5">
            <a:extLst>
              <a:ext uri="{FF2B5EF4-FFF2-40B4-BE49-F238E27FC236}">
                <a16:creationId xmlns:a16="http://schemas.microsoft.com/office/drawing/2014/main" id="{430D977C-37D3-3E54-409C-AF0438B4E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r="38800"/>
          <a:stretch>
            <a:fillRect/>
          </a:stretch>
        </p:blipFill>
        <p:spPr>
          <a:xfrm>
            <a:off x="22565" y="21449"/>
            <a:ext cx="985978" cy="523599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4DE3D944-BBA1-F413-0001-A11DC3B8EB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43554" y="11290"/>
            <a:ext cx="1737169" cy="535060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D4E8A7EC-5DFF-5408-33F4-326C49E0F24D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 r="80709"/>
          <a:stretch>
            <a:fillRect/>
          </a:stretch>
        </p:blipFill>
        <p:spPr>
          <a:xfrm>
            <a:off x="11055045" y="575739"/>
            <a:ext cx="1128487" cy="5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3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B933A-5B90-62B2-004D-1A3317390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0338874-1526-ED85-86A7-84585DE864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95" r="37810" b="88803"/>
          <a:stretch>
            <a:fillRect/>
          </a:stretch>
        </p:blipFill>
        <p:spPr bwMode="auto">
          <a:xfrm>
            <a:off x="3908883" y="0"/>
            <a:ext cx="2088233" cy="77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átum helye 7">
            <a:extLst>
              <a:ext uri="{FF2B5EF4-FFF2-40B4-BE49-F238E27FC236}">
                <a16:creationId xmlns:a16="http://schemas.microsoft.com/office/drawing/2014/main" id="{0AF251D4-6592-01FD-E10B-46E09328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9" name="Élőláb helye 8">
            <a:extLst>
              <a:ext uri="{FF2B5EF4-FFF2-40B4-BE49-F238E27FC236}">
                <a16:creationId xmlns:a16="http://schemas.microsoft.com/office/drawing/2014/main" id="{041E3DA7-7077-5DA2-70EC-4AFBC6B61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43760" y="6356350"/>
            <a:ext cx="7884160" cy="365125"/>
          </a:xfrm>
        </p:spPr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90CA54A0-BE3B-4A11-26C4-21A76DB07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3</a:t>
            </a:fld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5523101E-5AF7-B402-723E-9638241BD3B4}"/>
              </a:ext>
            </a:extLst>
          </p:cNvPr>
          <p:cNvSpPr txBox="1"/>
          <p:nvPr/>
        </p:nvSpPr>
        <p:spPr>
          <a:xfrm>
            <a:off x="5547360" y="283845"/>
            <a:ext cx="4846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/>
              <a:t>QUADRUPLEX MEGVALÓSÍTÁSA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3B20B1AB-C320-ACB5-CFA5-81F64CDA1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57900"/>
              </p:ext>
            </p:extLst>
          </p:nvPr>
        </p:nvGraphicFramePr>
        <p:xfrm>
          <a:off x="838211" y="729111"/>
          <a:ext cx="10506963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6817">
                  <a:extLst>
                    <a:ext uri="{9D8B030D-6E8A-4147-A177-3AD203B41FA5}">
                      <a16:colId xmlns:a16="http://schemas.microsoft.com/office/drawing/2014/main" val="3852346099"/>
                    </a:ext>
                  </a:extLst>
                </a:gridCol>
                <a:gridCol w="958342">
                  <a:extLst>
                    <a:ext uri="{9D8B030D-6E8A-4147-A177-3AD203B41FA5}">
                      <a16:colId xmlns:a16="http://schemas.microsoft.com/office/drawing/2014/main" val="2066960552"/>
                    </a:ext>
                  </a:extLst>
                </a:gridCol>
                <a:gridCol w="1226693">
                  <a:extLst>
                    <a:ext uri="{9D8B030D-6E8A-4147-A177-3AD203B41FA5}">
                      <a16:colId xmlns:a16="http://schemas.microsoft.com/office/drawing/2014/main" val="3088174688"/>
                    </a:ext>
                  </a:extLst>
                </a:gridCol>
                <a:gridCol w="983107">
                  <a:extLst>
                    <a:ext uri="{9D8B030D-6E8A-4147-A177-3AD203B41FA5}">
                      <a16:colId xmlns:a16="http://schemas.microsoft.com/office/drawing/2014/main" val="2330467138"/>
                    </a:ext>
                  </a:extLst>
                </a:gridCol>
                <a:gridCol w="1038542">
                  <a:extLst>
                    <a:ext uri="{9D8B030D-6E8A-4147-A177-3AD203B41FA5}">
                      <a16:colId xmlns:a16="http://schemas.microsoft.com/office/drawing/2014/main" val="1715741260"/>
                    </a:ext>
                  </a:extLst>
                </a:gridCol>
                <a:gridCol w="783018">
                  <a:extLst>
                    <a:ext uri="{9D8B030D-6E8A-4147-A177-3AD203B41FA5}">
                      <a16:colId xmlns:a16="http://schemas.microsoft.com/office/drawing/2014/main" val="2926392421"/>
                    </a:ext>
                  </a:extLst>
                </a:gridCol>
                <a:gridCol w="780681">
                  <a:extLst>
                    <a:ext uri="{9D8B030D-6E8A-4147-A177-3AD203B41FA5}">
                      <a16:colId xmlns:a16="http://schemas.microsoft.com/office/drawing/2014/main" val="3302562759"/>
                    </a:ext>
                  </a:extLst>
                </a:gridCol>
                <a:gridCol w="1434707">
                  <a:extLst>
                    <a:ext uri="{9D8B030D-6E8A-4147-A177-3AD203B41FA5}">
                      <a16:colId xmlns:a16="http://schemas.microsoft.com/office/drawing/2014/main" val="3232955320"/>
                    </a:ext>
                  </a:extLst>
                </a:gridCol>
                <a:gridCol w="870712">
                  <a:extLst>
                    <a:ext uri="{9D8B030D-6E8A-4147-A177-3AD203B41FA5}">
                      <a16:colId xmlns:a16="http://schemas.microsoft.com/office/drawing/2014/main" val="473974117"/>
                    </a:ext>
                  </a:extLst>
                </a:gridCol>
                <a:gridCol w="1224344">
                  <a:extLst>
                    <a:ext uri="{9D8B030D-6E8A-4147-A177-3AD203B41FA5}">
                      <a16:colId xmlns:a16="http://schemas.microsoft.com/office/drawing/2014/main" val="728012332"/>
                    </a:ext>
                  </a:extLst>
                </a:gridCol>
              </a:tblGrid>
              <a:tr h="1129108">
                <a:tc>
                  <a:txBody>
                    <a:bodyPr/>
                    <a:lstStyle/>
                    <a:p>
                      <a:pPr algn="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FORRÁS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SZÉN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FÖLDGÁZ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NUKLEÁRIS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NAP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SZÉL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BIOMASSZA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HULLADÉK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SZÉL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FÖLDGÁZ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BIOGÁZ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BIOMETÁN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INERTGÁZ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FÖLDGÁZ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BIOMETÁN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BIOMASSZA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HULLADÉK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GEOTERMIA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hu-HU" sz="12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hu-HU" sz="12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10300204"/>
                  </a:ext>
                </a:extLst>
              </a:tr>
              <a:tr h="376369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PRIMER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VILLAMOS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ENERGIA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FÖLDGÁZ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ENERGIA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HIDEGENERGIA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MELEGENERGIA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50968"/>
                  </a:ext>
                </a:extLst>
              </a:tr>
              <a:tr h="376369">
                <a:tc>
                  <a:txBody>
                    <a:bodyPr/>
                    <a:lstStyle/>
                    <a:p>
                      <a:pPr algn="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VÉTELEZÉS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KÖZCÉLÚ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HÁLÓZAT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FOTOVOLTAIKUS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ERŐMŰ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SZÉLERŐMŰ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GÁZMOTOR/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GÁZTURBINA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KÖZCÉLÚ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HÁLÓZAT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TARTÁLY/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HŐSZIVATTYÚ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GEOKÚT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478812"/>
                  </a:ext>
                </a:extLst>
              </a:tr>
              <a:tr h="225822">
                <a:tc>
                  <a:txBody>
                    <a:bodyPr/>
                    <a:lstStyle/>
                    <a:p>
                      <a:pPr algn="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FELHASZNÁLÓ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LAKOSSÁG     CÉGEK     ÖNKORMÁNYZAT     ÁLLAM     INTÉZMÉNY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073582"/>
                  </a:ext>
                </a:extLst>
              </a:tr>
              <a:tr h="376369">
                <a:tc>
                  <a:txBody>
                    <a:bodyPr/>
                    <a:lstStyle/>
                    <a:p>
                      <a:pPr algn="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TERÜLET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SZEKTOROK     KÖZIGAZGATÁS     KÖZLEKEDÉS     VILÁGÍTÁS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HŰTÉS     FŰTÉS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SZEKTOROK     KÖZIGAZGATÁS     KÖZLEKEDÉS</a:t>
                      </a:r>
                    </a:p>
                    <a:p>
                      <a:pPr algn="ctr"/>
                      <a:r>
                        <a:rPr lang="hu-HU" sz="12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HŰTÉS     FŰTÉS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HELY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TÁRGY</a:t>
                      </a:r>
                      <a:endParaRPr lang="hu-HU" sz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ESZKÖZ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MÓDSZER</a:t>
                      </a:r>
                      <a:endParaRPr lang="hu-HU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17423"/>
                  </a:ext>
                </a:extLst>
              </a:tr>
              <a:tr h="526917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IGÉNY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JELENLEGI FELHASZNÁLÁS, SZOKÁSOK, PIAC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JÖVŐBENI FELHASZNÁLÁS, ÚJ SZOKÁSOK, VÁLTOZÓ PIAC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TERVEZÉS ÉS MODELLEZÉS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ÉPÜLET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FŰTÉS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HŰTÉS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VILÁGÍTÁS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JÁRMŰ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GÉP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EDUKÁCIÓ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SZIGETELÉS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FELÚJÍTÁS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KARBANTARTÁS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SZABÁLYOZÁS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VEZÉRLÉS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320542"/>
                  </a:ext>
                </a:extLst>
              </a:tr>
              <a:tr h="225822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BIZTONSÁG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AMIKOR KELL: LEGYEN ELEGENDŐ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282385"/>
                  </a:ext>
                </a:extLst>
              </a:tr>
              <a:tr h="526917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MINŐSÉG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SZABVÁNY ILLETVE SZOKVÁNY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LOKÁLIS INFRASTRUKTURÁLIS FELTÉTELEK</a:t>
                      </a:r>
                    </a:p>
                    <a:p>
                      <a:pPr algn="ct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LOKÁLIS FELHASZNÁLÓK IGÉNYE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468884"/>
                  </a:ext>
                </a:extLst>
              </a:tr>
              <a:tr h="376369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MEGTAKARÍTÁS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DEFINIÁLJUK SAJÁT BÁZISIDŐSZAKI VOLUMENÜNK ALAPJÁN</a:t>
                      </a:r>
                    </a:p>
                    <a:p>
                      <a:pPr algn="ctr"/>
                      <a:r>
                        <a:rPr lang="hu-HU" sz="12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DEFINIÁLJUK HARMADIK FÉL VOLUMENE ALAPJÁN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179209"/>
                  </a:ext>
                </a:extLst>
              </a:tr>
              <a:tr h="526917">
                <a:tc>
                  <a:txBody>
                    <a:bodyPr/>
                    <a:lstStyle/>
                    <a:p>
                      <a:pPr algn="r"/>
                      <a:r>
                        <a:rPr lang="hu-HU" sz="12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HATÉKONYSÁG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hu-HU" sz="12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DEFINIÁLJUK A JELENLEGI HATÉKONYSÁG ALAPJÁN</a:t>
                      </a:r>
                    </a:p>
                    <a:p>
                      <a:pPr algn="ctr"/>
                      <a:r>
                        <a:rPr lang="hu-HU" sz="12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DEFINIÁLJUK HARMADIK FÉL HATÉKONYSÁGA ALAPJÁN</a:t>
                      </a:r>
                    </a:p>
                    <a:p>
                      <a:pPr algn="ctr"/>
                      <a:r>
                        <a:rPr lang="hu-HU" sz="1200" b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DEFINIÁLJUK A KIVÁLÓSÁGI VAGY TECHNOLÓGIAI CSÚCS ALAPJÁN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320535"/>
                  </a:ext>
                </a:extLst>
              </a:tr>
            </a:tbl>
          </a:graphicData>
        </a:graphic>
      </p:graphicFrame>
      <p:pic>
        <p:nvPicPr>
          <p:cNvPr id="5" name="Kép 4">
            <a:extLst>
              <a:ext uri="{FF2B5EF4-FFF2-40B4-BE49-F238E27FC236}">
                <a16:creationId xmlns:a16="http://schemas.microsoft.com/office/drawing/2014/main" id="{15C282F0-939E-AEF0-6C80-C682D2FB45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8800"/>
          <a:stretch>
            <a:fillRect/>
          </a:stretch>
        </p:blipFill>
        <p:spPr>
          <a:xfrm>
            <a:off x="22565" y="21449"/>
            <a:ext cx="985978" cy="523599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3CF5A562-F969-7A4D-95B4-B6E451A309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3554" y="11290"/>
            <a:ext cx="1737169" cy="535060"/>
          </a:xfrm>
          <a:prstGeom prst="rect">
            <a:avLst/>
          </a:prstGeom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C0EA51E5-344E-5778-C3E3-630AA3DF9D2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80709"/>
          <a:stretch>
            <a:fillRect/>
          </a:stretch>
        </p:blipFill>
        <p:spPr>
          <a:xfrm>
            <a:off x="11055045" y="575739"/>
            <a:ext cx="1128487" cy="5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04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1CEEF-478A-3CE1-03DB-D14C67378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671D11-5BD3-752D-042B-059518F281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95" r="37810" b="89367"/>
          <a:stretch>
            <a:fillRect/>
          </a:stretch>
        </p:blipFill>
        <p:spPr bwMode="auto">
          <a:xfrm>
            <a:off x="3908884" y="0"/>
            <a:ext cx="2088232" cy="73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átum helye 7">
            <a:extLst>
              <a:ext uri="{FF2B5EF4-FFF2-40B4-BE49-F238E27FC236}">
                <a16:creationId xmlns:a16="http://schemas.microsoft.com/office/drawing/2014/main" id="{87C9A798-DD61-C05F-A03C-A29B20E25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9" name="Élőláb helye 8">
            <a:extLst>
              <a:ext uri="{FF2B5EF4-FFF2-40B4-BE49-F238E27FC236}">
                <a16:creationId xmlns:a16="http://schemas.microsoft.com/office/drawing/2014/main" id="{B1F87979-FC71-549F-D41C-A85E6F4D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43760" y="6356350"/>
            <a:ext cx="7894320" cy="365125"/>
          </a:xfrm>
        </p:spPr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10" name="Dia számának helye 9">
            <a:extLst>
              <a:ext uri="{FF2B5EF4-FFF2-40B4-BE49-F238E27FC236}">
                <a16:creationId xmlns:a16="http://schemas.microsoft.com/office/drawing/2014/main" id="{7846683C-AE85-129C-C6F4-C316BFF7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4</a:t>
            </a:fld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92B28690-D184-3558-A4D3-A7A23E636F94}"/>
              </a:ext>
            </a:extLst>
          </p:cNvPr>
          <p:cNvSpPr txBox="1"/>
          <p:nvPr/>
        </p:nvSpPr>
        <p:spPr>
          <a:xfrm>
            <a:off x="5547360" y="283845"/>
            <a:ext cx="4846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/>
              <a:t>MESTERSÉGES VILÁGÍTÁS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A169775-342D-FD40-8EEC-4904B7DD06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4018944"/>
              </p:ext>
            </p:extLst>
          </p:nvPr>
        </p:nvGraphicFramePr>
        <p:xfrm>
          <a:off x="1151463" y="719666"/>
          <a:ext cx="9877779" cy="5636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Kép 3">
            <a:extLst>
              <a:ext uri="{FF2B5EF4-FFF2-40B4-BE49-F238E27FC236}">
                <a16:creationId xmlns:a16="http://schemas.microsoft.com/office/drawing/2014/main" id="{2804E320-2468-40C2-10E8-45172E66B6E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38800"/>
          <a:stretch>
            <a:fillRect/>
          </a:stretch>
        </p:blipFill>
        <p:spPr>
          <a:xfrm>
            <a:off x="22565" y="21449"/>
            <a:ext cx="985978" cy="523599"/>
          </a:xfrm>
          <a:prstGeom prst="rect">
            <a:avLst/>
          </a:prstGeom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id="{F96E5AB3-E748-3BC3-9AA8-CF05A75CB4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43554" y="11290"/>
            <a:ext cx="1737169" cy="535060"/>
          </a:xfrm>
          <a:prstGeom prst="rect">
            <a:avLst/>
          </a:prstGeom>
        </p:spPr>
      </p:pic>
      <p:pic>
        <p:nvPicPr>
          <p:cNvPr id="14" name="Kép 13">
            <a:extLst>
              <a:ext uri="{FF2B5EF4-FFF2-40B4-BE49-F238E27FC236}">
                <a16:creationId xmlns:a16="http://schemas.microsoft.com/office/drawing/2014/main" id="{A12297C1-A3F5-73D1-A4D2-1BF54E12CF6C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80709"/>
          <a:stretch>
            <a:fillRect/>
          </a:stretch>
        </p:blipFill>
        <p:spPr>
          <a:xfrm>
            <a:off x="11055045" y="575739"/>
            <a:ext cx="1128487" cy="5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4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E1DEA-2C00-BF9C-B76A-4AC543865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020268A-60C9-E8A2-198C-AE66FEDB5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12" y="0"/>
            <a:ext cx="99079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átum helye 5">
            <a:extLst>
              <a:ext uri="{FF2B5EF4-FFF2-40B4-BE49-F238E27FC236}">
                <a16:creationId xmlns:a16="http://schemas.microsoft.com/office/drawing/2014/main" id="{4484E9EB-AC5B-9C6B-6170-1C367E567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2025.10.17.</a:t>
            </a:r>
          </a:p>
        </p:txBody>
      </p:sp>
      <p:sp>
        <p:nvSpPr>
          <p:cNvPr id="7" name="Élőláb helye 6">
            <a:extLst>
              <a:ext uri="{FF2B5EF4-FFF2-40B4-BE49-F238E27FC236}">
                <a16:creationId xmlns:a16="http://schemas.microsoft.com/office/drawing/2014/main" id="{3CA71B95-632E-C73C-DFEC-880BF9CD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43760" y="6356350"/>
            <a:ext cx="7884160" cy="365125"/>
          </a:xfrm>
        </p:spPr>
        <p:txBody>
          <a:bodyPr/>
          <a:lstStyle/>
          <a:p>
            <a:r>
              <a:rPr lang="pt-BR"/>
              <a:t>Bajai Önkormányzati Csúcstalálkozó. 2025.10.17.</a:t>
            </a:r>
            <a:endParaRPr lang="hu-HU"/>
          </a:p>
        </p:txBody>
      </p:sp>
      <p:sp>
        <p:nvSpPr>
          <p:cNvPr id="8" name="Dia számának helye 7">
            <a:extLst>
              <a:ext uri="{FF2B5EF4-FFF2-40B4-BE49-F238E27FC236}">
                <a16:creationId xmlns:a16="http://schemas.microsoft.com/office/drawing/2014/main" id="{731D8BB7-C82B-D928-6982-CF7A7EE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945D-1CA1-4309-908C-A27D4022EA4E}" type="slidenum">
              <a:rPr lang="hu-HU" smtClean="0"/>
              <a:t>5</a:t>
            </a:fld>
            <a:endParaRPr lang="hu-HU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43505399-BCF1-497D-A4D0-B5AD4C796764}"/>
              </a:ext>
            </a:extLst>
          </p:cNvPr>
          <p:cNvSpPr txBox="1"/>
          <p:nvPr/>
        </p:nvSpPr>
        <p:spPr>
          <a:xfrm>
            <a:off x="2500680" y="1376801"/>
            <a:ext cx="72008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KÖSZÖNÖM FIGYELMÜKET!</a:t>
            </a:r>
          </a:p>
          <a:p>
            <a:pPr algn="ctr"/>
            <a:endParaRPr lang="hu-HU" sz="160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ANGER OTTÓ</a:t>
            </a: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Vezető</a:t>
            </a: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Projektvezetés</a:t>
            </a: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Műszak és értékesítés</a:t>
            </a: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 ZRT.</a:t>
            </a: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anger.otto@negzrt.hu</a:t>
            </a:r>
            <a:endParaRPr lang="hu-HU" sz="2400" b="1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4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+36204013120</a:t>
            </a:r>
            <a:endParaRPr lang="hu-HU" sz="2800" b="1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0ED13CF2-BE4A-4367-41E7-BDACF44807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9" y="11290"/>
            <a:ext cx="1737169" cy="535060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82881625-C5ED-8535-5497-C4AD862D1E1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80709"/>
          <a:stretch>
            <a:fillRect/>
          </a:stretch>
        </p:blipFill>
        <p:spPr>
          <a:xfrm>
            <a:off x="11055045" y="11290"/>
            <a:ext cx="1128487" cy="5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4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301</Words>
  <Application>Microsoft Office PowerPoint</Application>
  <PresentationFormat>Szélesvásznú</PresentationFormat>
  <Paragraphs>156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Anger Ottó</dc:creator>
  <cp:lastModifiedBy>Anger Ottó</cp:lastModifiedBy>
  <cp:revision>92</cp:revision>
  <dcterms:created xsi:type="dcterms:W3CDTF">2025-07-23T09:54:25Z</dcterms:created>
  <dcterms:modified xsi:type="dcterms:W3CDTF">2025-10-15T15:37:55Z</dcterms:modified>
</cp:coreProperties>
</file>